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2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009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636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82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903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22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82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79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474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873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11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CDF9-88CC-4EB0-9FFB-952192E59644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CC48-292C-465C-BDF8-812BB581D7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121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01081" y="420130"/>
            <a:ext cx="4794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</a:rPr>
              <a:t>JAZYK A KOMUNIKÁCIA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GRAFOMOTORICKÉ PREDPOKLADY PÍSANIA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339546" y="1189571"/>
            <a:ext cx="7582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VŠ: </a:t>
            </a:r>
            <a:r>
              <a:rPr lang="sk-SK" sz="2000" b="1" dirty="0" smtClean="0"/>
              <a:t>KRESLÍ GRAFOMOTORICKÉ PRVKY VYŽADUJÚCE POHYB ZÁPÄSTIA</a:t>
            </a:r>
          </a:p>
          <a:p>
            <a:r>
              <a:rPr lang="sk-SK" sz="2000" b="1" dirty="0" smtClean="0"/>
              <a:t>(VERTIKÁLNE LÍNIE, HORIZONTÁLNE LÍNIE, KRIVKY, SLÚČKY)</a:t>
            </a:r>
            <a:endParaRPr lang="sk-SK" sz="2000" b="1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2" y="2328144"/>
            <a:ext cx="974869" cy="150973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901" y="2189671"/>
            <a:ext cx="1180575" cy="153653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165" y="2189671"/>
            <a:ext cx="1073250" cy="156333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997" y="2189671"/>
            <a:ext cx="1037475" cy="1572267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975" y="2283096"/>
            <a:ext cx="1135856" cy="1491867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724" y="4617567"/>
            <a:ext cx="1064306" cy="152760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464" y="4617567"/>
            <a:ext cx="1100081" cy="1616933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9484" y="4769433"/>
            <a:ext cx="1073250" cy="1465067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9328" y="4644367"/>
            <a:ext cx="1225294" cy="15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7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n-qJJrKDJPc/VoCs2ngqwvI/AAAAAAAAIBM/sZzoLyBOusI/s320/Letras%2Bpontilhadas%2Balfabeto%2Bmaipusculo%2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71350" cy="24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799" y="321334"/>
            <a:ext cx="5953125" cy="5715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581" y="2471350"/>
            <a:ext cx="28765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nLpESN88WQE/Vlrh5jWBTSI/AAAAAAAAl0A/groUpQgInfw/s320/Letras%2Bpontilhadas%2Balfabeto%2Bmaipusculo%2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72497" cy="23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493" y="257774"/>
            <a:ext cx="5920763" cy="612826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294" y="2372499"/>
            <a:ext cx="3895682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9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uQzGL97djC0/VoCs3QoO1lI/AAAAAAAAIBs/8f9E00aIeXs/s1600/Letras%2Bpontilhadas%2Balfabeto%2Bmaipusculo%2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726724" cy="27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12" y="193077"/>
            <a:ext cx="6028088" cy="577986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77" y="3083010"/>
            <a:ext cx="46101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5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503406" y="46131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ÚCHOP CERUZKY</a:t>
            </a:r>
            <a:endParaRPr lang="sk-SK" sz="2400" b="1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07" y="1335477"/>
            <a:ext cx="97821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8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02509" y="354227"/>
            <a:ext cx="5225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PREPÍŠ PÍSMENÁ V TABUĽKE PODĽA PREDLOHY.</a:t>
            </a:r>
          </a:p>
          <a:p>
            <a:endParaRPr lang="sk-SK" sz="2000" b="1" dirty="0" smtClean="0"/>
          </a:p>
          <a:p>
            <a:r>
              <a:rPr lang="sk-SK" sz="2000" b="1" dirty="0" smtClean="0"/>
              <a:t>POSPÁJAJ LÍNIE PODĽA PREDLOHY.</a:t>
            </a:r>
            <a:endParaRPr lang="sk-SK" sz="20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011" y="251682"/>
            <a:ext cx="3255546" cy="3438442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345990" y="453080"/>
            <a:ext cx="90615" cy="1070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64" y="1102629"/>
            <a:ext cx="103641" cy="12193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18" y="1970903"/>
            <a:ext cx="6296401" cy="121493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16" y="3747362"/>
            <a:ext cx="5464632" cy="124173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96" y="5465879"/>
            <a:ext cx="5410969" cy="1214933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8540374" y="4241583"/>
            <a:ext cx="28548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NOHY SPOLU NA PODLAHU,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OD ZOŠITA ZDVIHNI HLAVU.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ZOŠIT NATOČ DOĽAVA,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NECH JE PEKNÁ ÚPRAVA.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JEDNA RUKA NA ZOŠITE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A TÁ DRUHÁ KRÁSNE PÍŠE.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9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XQW4ORBbh-M/UiEP0Iwv8BI/AAAAAAAAUS4/8z26KVt2aDY/s1600/Letras+pontilhadas+alfabeto+maipusculo+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4367" cy="26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571" y="423054"/>
            <a:ext cx="5876925" cy="57531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89" y="2755421"/>
            <a:ext cx="52863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-qUUhwb1XvlE/VoCsyMrftRI/AAAAAAAAH_k/8wF6TggzpBU/s1600/Letras%2Bpontilhadas%2Balfabeto%2Bmaipusculo%2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" y="102287"/>
            <a:ext cx="2834759" cy="28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50" y="3149749"/>
            <a:ext cx="2772563" cy="378773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638" y="350717"/>
            <a:ext cx="59245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-TeiE90D4Ks/VoCsyonU3pI/AAAAAAAAH_s/gaiTicVAeCo/s1600/Letras%2Bpontilhadas%2Balfabeto%2Bmaipusculo%2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9059" cy="26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241" y="246841"/>
            <a:ext cx="6419850" cy="61055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63" y="2895061"/>
            <a:ext cx="35623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4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yyT50r0ppGI/VoCs0UIxI9I/AAAAAAAAIAY/zokUTyZE1fQ/s1600/Letras%2Bpontilhadas%2Balfabeto%2Bmaipusculo%2B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0205" cy="257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035" y="316302"/>
            <a:ext cx="5724525" cy="56388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90" y="2919771"/>
            <a:ext cx="47910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4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QM5KiH4GMik/VoCs09E0e-I/AAAAAAAAIAo/dYa38SbtJVY/s1600/Letras%2Bpontilhadas%2Balfabeto%2Bmaipusculo%2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248" cy="258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610" y="402793"/>
            <a:ext cx="5759776" cy="578880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624" y="2680658"/>
            <a:ext cx="4092683" cy="40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ahy0hQ0uIz0/VoCs1tk1q4I/AAAAAAAAIA0/LmL4KHvFVy0/s1600/Letras%2Bpontilhadas%2Balfabeto%2Bmaipusculo%2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4375" cy="22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8" y="2898188"/>
            <a:ext cx="5147303" cy="395981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664" y="323670"/>
            <a:ext cx="59150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6202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68</Words>
  <Application>Microsoft Office PowerPoint</Application>
  <PresentationFormat>Širokouhlá</PresentationFormat>
  <Paragraphs>14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Eliška Jurová</dc:creator>
  <cp:lastModifiedBy>Eliška Jurová</cp:lastModifiedBy>
  <cp:revision>2</cp:revision>
  <dcterms:created xsi:type="dcterms:W3CDTF">2016-03-09T23:24:17Z</dcterms:created>
  <dcterms:modified xsi:type="dcterms:W3CDTF">2016-03-09T23:51:34Z</dcterms:modified>
</cp:coreProperties>
</file>