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4" r:id="rId4"/>
    <p:sldId id="262" r:id="rId5"/>
    <p:sldId id="261" r:id="rId6"/>
    <p:sldId id="266" r:id="rId7"/>
    <p:sldId id="267" r:id="rId8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0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512443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665346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18528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874067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3749583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2048275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9945236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6352083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68659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40914208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1991161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91588-0D0A-4C0E-97B4-C3A9CBFB7030}" type="datetimeFigureOut">
              <a:rPr lang="sk-SK" smtClean="0"/>
              <a:pPr/>
              <a:t>16. 1. 2021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083D7-FFED-4D62-B2AD-B002BAFF0787}" type="slidenum">
              <a:rPr lang="sk-SK" smtClean="0"/>
              <a:pPr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xmlns="" val="2117788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7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jpeg"/><Relationship Id="rId13" Type="http://schemas.openxmlformats.org/officeDocument/2006/relationships/image" Target="../media/image15.png"/><Relationship Id="rId3" Type="http://schemas.openxmlformats.org/officeDocument/2006/relationships/image" Target="../media/image4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jpe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7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image" Target="../media/image12.jpe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4.png"/><Relationship Id="rId9" Type="http://schemas.openxmlformats.org/officeDocument/2006/relationships/image" Target="../media/image10.jpeg"/><Relationship Id="rId1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http://dutsadok.com.ua/clipart/ljudi/3bd89a7d1ec7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70887" y="1788122"/>
            <a:ext cx="6390034" cy="483262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Obdĺžnik 6"/>
          <p:cNvSpPr/>
          <p:nvPr/>
        </p:nvSpPr>
        <p:spPr>
          <a:xfrm>
            <a:off x="1753177" y="0"/>
            <a:ext cx="8444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k-SK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VERŠÍKY ZO ZIMNEJ SKRINKY</a:t>
            </a:r>
            <a:endParaRPr lang="sk-SK" sz="5400" b="1" cap="none" spc="0" dirty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337415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920803" y="2332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!”</a:t>
            </a:r>
            <a:endParaRPr lang="pl-PL" dirty="0"/>
          </a:p>
        </p:txBody>
      </p:sp>
      <p:sp>
        <p:nvSpPr>
          <p:cNvPr id="8" name="Obdĺžnik 7"/>
          <p:cNvSpPr/>
          <p:nvPr/>
        </p:nvSpPr>
        <p:spPr>
          <a:xfrm>
            <a:off x="388647" y="52311"/>
            <a:ext cx="100842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PORADIL MI MÔJ BRAT PETER:</a:t>
            </a:r>
          </a:p>
          <a:p>
            <a:pPr algn="ctr"/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„NA TRIČKO SI OBLEČ               !”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008198" y="5683515"/>
            <a:ext cx="2127688" cy="487722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99015" y="3236659"/>
            <a:ext cx="2115495" cy="615749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3586" y="3329075"/>
            <a:ext cx="2786113" cy="615749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7640" y="5800176"/>
            <a:ext cx="1828959" cy="487722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317175" y="5657114"/>
            <a:ext cx="1847248" cy="615749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895564" y="233239"/>
            <a:ext cx="1022226" cy="896190"/>
          </a:xfrm>
          <a:prstGeom prst="rect">
            <a:avLst/>
          </a:prstGeom>
        </p:spPr>
      </p:pic>
      <p:pic>
        <p:nvPicPr>
          <p:cNvPr id="19" name="Obrázok 18" descr="http://niceclipart.com/wp-content/uploads/2016/04/Socks-clipart-5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020" y="2369884"/>
            <a:ext cx="96266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44924" y="2309431"/>
            <a:ext cx="963251" cy="823031"/>
          </a:xfrm>
          <a:prstGeom prst="rect">
            <a:avLst/>
          </a:prstGeom>
        </p:spPr>
      </p:pic>
      <p:pic>
        <p:nvPicPr>
          <p:cNvPr id="21" name="Obrázok 20" descr="http://worldartsme.com/images/winter-boots-clipart-1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2129" y="2230410"/>
            <a:ext cx="185737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901000" y="1265329"/>
            <a:ext cx="1024217" cy="896190"/>
          </a:xfrm>
          <a:prstGeom prst="rect">
            <a:avLst/>
          </a:prstGeom>
        </p:spPr>
      </p:pic>
      <p:pic>
        <p:nvPicPr>
          <p:cNvPr id="23" name="Obrázok 22" descr="http://www.crecerfeliz.es/var/ezflow_site/storage/images/ninos/moda-ninos/chalecos-para-ninos-y-ninas/chaleco-de-nino-de-voltereta/1220908-1-esl-ES/Chaleco-de-nino-de-Voltereta_reference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8850" y="4006283"/>
            <a:ext cx="1143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Obrázok 2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2620" y="4201000"/>
            <a:ext cx="1579001" cy="1280271"/>
          </a:xfrm>
          <a:prstGeom prst="rect">
            <a:avLst/>
          </a:prstGeom>
        </p:spPr>
      </p:pic>
      <p:pic>
        <p:nvPicPr>
          <p:cNvPr id="25" name="Obrázok 24" descr="http://www.drodd.com/images11/winter-clip-art1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7175" y="4410778"/>
            <a:ext cx="1676400" cy="1119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ok 25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072042" y="3483869"/>
            <a:ext cx="2853175" cy="487722"/>
          </a:xfrm>
          <a:prstGeom prst="rect">
            <a:avLst/>
          </a:prstGeom>
        </p:spPr>
      </p:pic>
      <p:sp>
        <p:nvSpPr>
          <p:cNvPr id="27" name="BlokTextu 26"/>
          <p:cNvSpPr txBox="1"/>
          <p:nvPr/>
        </p:nvSpPr>
        <p:spPr>
          <a:xfrm>
            <a:off x="657565" y="6491607"/>
            <a:ext cx="10272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olidFill>
                  <a:srgbClr val="FF0000"/>
                </a:solidFill>
              </a:rPr>
              <a:t>Pomenuj oblečenie a priraď k nemu správny názov. Doplň chýbajúce slovo tak, aby sa rýmovalo so slovom vo veršíku. Daj do krúžku slovo/slabiku, ktorá sa rýmuje.</a:t>
            </a:r>
            <a:endParaRPr lang="sk-SK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03326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ĺžnik 6"/>
          <p:cNvSpPr/>
          <p:nvPr/>
        </p:nvSpPr>
        <p:spPr>
          <a:xfrm>
            <a:off x="2920803" y="233239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l-PL" dirty="0" smtClean="0"/>
              <a:t>!”</a:t>
            </a:r>
            <a:endParaRPr lang="pl-PL" dirty="0"/>
          </a:p>
        </p:txBody>
      </p:sp>
      <p:sp>
        <p:nvSpPr>
          <p:cNvPr id="8" name="Obdĺžnik 7"/>
          <p:cNvSpPr/>
          <p:nvPr/>
        </p:nvSpPr>
        <p:spPr>
          <a:xfrm>
            <a:off x="1984409" y="-28673"/>
            <a:ext cx="10084279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lvl="0"/>
            <a:r>
              <a:rPr lang="pl-PL" sz="5400" b="1" dirty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</a:rPr>
              <a:t>BOL SOM VČERA U BOŽKY, ŠTOPKALA SI                   . 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09885" y="3329075"/>
            <a:ext cx="2127688" cy="487722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6008" y="5548074"/>
            <a:ext cx="2115495" cy="615749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10361" y="5521575"/>
            <a:ext cx="2786113" cy="615749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9460545" y="3438703"/>
            <a:ext cx="1828959" cy="487722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093179" y="5610141"/>
            <a:ext cx="1847248" cy="615749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0895564" y="233239"/>
            <a:ext cx="1022226" cy="896190"/>
          </a:xfrm>
          <a:prstGeom prst="rect">
            <a:avLst/>
          </a:prstGeom>
        </p:spPr>
      </p:pic>
      <p:pic>
        <p:nvPicPr>
          <p:cNvPr id="19" name="Obrázok 18" descr="http://niceclipart.com/wp-content/uploads/2016/04/Socks-clipart-5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020" y="2369884"/>
            <a:ext cx="96266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44924" y="2309431"/>
            <a:ext cx="963251" cy="823031"/>
          </a:xfrm>
          <a:prstGeom prst="rect">
            <a:avLst/>
          </a:prstGeom>
        </p:spPr>
      </p:pic>
      <p:pic>
        <p:nvPicPr>
          <p:cNvPr id="21" name="Obrázok 20" descr="http://worldartsme.com/images/winter-boots-clipart-1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2129" y="2230410"/>
            <a:ext cx="185737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10901000" y="1265329"/>
            <a:ext cx="1024217" cy="896190"/>
          </a:xfrm>
          <a:prstGeom prst="rect">
            <a:avLst/>
          </a:prstGeom>
        </p:spPr>
      </p:pic>
      <p:pic>
        <p:nvPicPr>
          <p:cNvPr id="23" name="Obrázok 22" descr="http://www.crecerfeliz.es/var/ezflow_site/storage/images/ninos/moda-ninos/chalecos-para-ninos-y-ninas/chaleco-de-nino-de-voltereta/1220908-1-esl-ES/Chaleco-de-nino-de-Voltereta_reference.jp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8850" y="4006283"/>
            <a:ext cx="1143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Obrázok 23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32620" y="4201000"/>
            <a:ext cx="1579001" cy="1280271"/>
          </a:xfrm>
          <a:prstGeom prst="rect">
            <a:avLst/>
          </a:prstGeom>
        </p:spPr>
      </p:pic>
      <p:pic>
        <p:nvPicPr>
          <p:cNvPr id="25" name="Obrázok 24" descr="http://www.drodd.com/images11/winter-clip-art1.png"/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7175" y="4410778"/>
            <a:ext cx="1676400" cy="1119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ok 25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1984409" y="3349489"/>
            <a:ext cx="2853175" cy="487722"/>
          </a:xfrm>
          <a:prstGeom prst="rect">
            <a:avLst/>
          </a:prstGeom>
        </p:spPr>
      </p:pic>
      <p:sp>
        <p:nvSpPr>
          <p:cNvPr id="27" name="BlokTextu 26"/>
          <p:cNvSpPr txBox="1"/>
          <p:nvPr/>
        </p:nvSpPr>
        <p:spPr>
          <a:xfrm>
            <a:off x="657565" y="6491607"/>
            <a:ext cx="10272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olidFill>
                  <a:srgbClr val="FF0000"/>
                </a:solidFill>
              </a:rPr>
              <a:t>Pomenuj oblečenie a priraď k nemu správny názov. Doplň chýbajúce slovo tak, aby sa rýmovalo so slovom vo veršíku. Daj do krúžku slovo/slabiku, ktorá sa rýmuje.</a:t>
            </a:r>
            <a:endParaRPr lang="sk-SK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75226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1382505" y="-36627"/>
            <a:ext cx="8876123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POŠEPKALA MI MILÁ BABKA, </a:t>
            </a:r>
          </a:p>
          <a:p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ŽE JE PEKNÁ MOJA           .            </a:t>
            </a:r>
          </a:p>
          <a:p>
            <a:pPr algn="ctr"/>
            <a:endParaRPr lang="pl-PL" sz="5400" b="1" cap="none" spc="0" dirty="0" smtClean="0">
              <a:ln w="12700">
                <a:solidFill>
                  <a:schemeClr val="accent1"/>
                </a:solidFill>
                <a:prstDash val="solid"/>
              </a:ln>
              <a:pattFill prst="pct50">
                <a:fgClr>
                  <a:schemeClr val="accent1"/>
                </a:fgClr>
                <a:bgClr>
                  <a:schemeClr val="accent1">
                    <a:lumMod val="20000"/>
                    <a:lumOff val="80000"/>
                  </a:schemeClr>
                </a:bgClr>
              </a:pattFill>
              <a:effectLst>
                <a:outerShdw dist="38100" dir="2640000" algn="bl" rotWithShape="0">
                  <a:schemeClr val="accent1"/>
                </a:outerShdw>
              </a:effectLst>
            </a:endParaRP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96506" y="5668463"/>
            <a:ext cx="2127688" cy="487722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820566" y="3234161"/>
            <a:ext cx="2786113" cy="615749"/>
          </a:xfrm>
          <a:prstGeom prst="rect">
            <a:avLst/>
          </a:prstGeom>
        </p:spPr>
      </p:pic>
      <p:pic>
        <p:nvPicPr>
          <p:cNvPr id="16" name="Obrázok 15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310914" y="5626709"/>
            <a:ext cx="1828959" cy="487722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2399726" y="3328752"/>
            <a:ext cx="1847248" cy="615749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895564" y="233239"/>
            <a:ext cx="1022226" cy="896190"/>
          </a:xfrm>
          <a:prstGeom prst="rect">
            <a:avLst/>
          </a:prstGeom>
        </p:spPr>
      </p:pic>
      <p:pic>
        <p:nvPicPr>
          <p:cNvPr id="19" name="Obrázok 18" descr="http://niceclipart.com/wp-content/uploads/2016/04/Socks-clipart-5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020" y="2369884"/>
            <a:ext cx="96266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44924" y="2309431"/>
            <a:ext cx="963251" cy="823031"/>
          </a:xfrm>
          <a:prstGeom prst="rect">
            <a:avLst/>
          </a:prstGeom>
        </p:spPr>
      </p:pic>
      <p:pic>
        <p:nvPicPr>
          <p:cNvPr id="21" name="Obrázok 20" descr="http://worldartsme.com/images/winter-boots-clipart-1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2129" y="2230410"/>
            <a:ext cx="185737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901000" y="1265329"/>
            <a:ext cx="1024217" cy="896190"/>
          </a:xfrm>
          <a:prstGeom prst="rect">
            <a:avLst/>
          </a:prstGeom>
        </p:spPr>
      </p:pic>
      <p:pic>
        <p:nvPicPr>
          <p:cNvPr id="23" name="Obrázok 22" descr="http://www.crecerfeliz.es/var/ezflow_site/storage/images/ninos/moda-ninos/chalecos-para-ninos-y-ninas/chaleco-de-nino-de-voltereta/1220908-1-esl-ES/Chaleco-de-nino-de-Voltereta_reference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8850" y="4006283"/>
            <a:ext cx="1143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Obrázok 23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856065" y="4180347"/>
            <a:ext cx="1579001" cy="1280271"/>
          </a:xfrm>
          <a:prstGeom prst="rect">
            <a:avLst/>
          </a:prstGeom>
        </p:spPr>
      </p:pic>
      <p:pic>
        <p:nvPicPr>
          <p:cNvPr id="25" name="Obrázok 24" descr="http://www.drodd.com/images11/winter-clip-art1.pn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7194" y="4325495"/>
            <a:ext cx="1676400" cy="1119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ok 25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18977" y="5618732"/>
            <a:ext cx="2853175" cy="487722"/>
          </a:xfrm>
          <a:prstGeom prst="rect">
            <a:avLst/>
          </a:prstGeom>
        </p:spPr>
      </p:pic>
      <p:sp>
        <p:nvSpPr>
          <p:cNvPr id="27" name="BlokTextu 26"/>
          <p:cNvSpPr txBox="1"/>
          <p:nvPr/>
        </p:nvSpPr>
        <p:spPr>
          <a:xfrm>
            <a:off x="657565" y="6491607"/>
            <a:ext cx="10272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olidFill>
                  <a:srgbClr val="FF0000"/>
                </a:solidFill>
              </a:rPr>
              <a:t>Pomenuj oblečenie a priraď k nemu správny názov. Doplň chýbajúce slovo tak, aby sa rýmovalo so slovom vo veršíku. Daj do krúžku slovo/slabiku, ktorá sa rýmuje.</a:t>
            </a:r>
            <a:endParaRPr lang="sk-SK" sz="1200" dirty="0">
              <a:solidFill>
                <a:srgbClr val="FF0000"/>
              </a:solidFill>
            </a:endParaRPr>
          </a:p>
        </p:txBody>
      </p:sp>
      <p:pic>
        <p:nvPicPr>
          <p:cNvPr id="2" name="Obrázok 1"/>
          <p:cNvPicPr>
            <a:picLocks noChangeAspect="1"/>
          </p:cNvPicPr>
          <p:nvPr/>
        </p:nvPicPr>
        <p:blipFill>
          <a:blip r:embed="rId15" cstate="print"/>
          <a:stretch>
            <a:fillRect/>
          </a:stretch>
        </p:blipFill>
        <p:spPr>
          <a:xfrm>
            <a:off x="9432129" y="3295629"/>
            <a:ext cx="2127688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920452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1240646" y="-28673"/>
            <a:ext cx="84209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ČAKÁ MA DNES DLHÁ CESTA, </a:t>
            </a:r>
          </a:p>
          <a:p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ZÍDE SA MI TEPLÁ            .         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2078" y="5676761"/>
            <a:ext cx="2127688" cy="487722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46707" y="3255827"/>
            <a:ext cx="2786113" cy="615749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9661586" y="3382994"/>
            <a:ext cx="1847248" cy="615749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895564" y="233239"/>
            <a:ext cx="1022226" cy="896190"/>
          </a:xfrm>
          <a:prstGeom prst="rect">
            <a:avLst/>
          </a:prstGeom>
        </p:spPr>
      </p:pic>
      <p:pic>
        <p:nvPicPr>
          <p:cNvPr id="19" name="Obrázok 18" descr="http://niceclipart.com/wp-content/uploads/2016/04/Socks-clipart-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020" y="2369884"/>
            <a:ext cx="96266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44924" y="2309431"/>
            <a:ext cx="963251" cy="823031"/>
          </a:xfrm>
          <a:prstGeom prst="rect">
            <a:avLst/>
          </a:prstGeom>
        </p:spPr>
      </p:pic>
      <p:pic>
        <p:nvPicPr>
          <p:cNvPr id="21" name="Obrázok 20" descr="http://worldartsme.com/images/winter-boots-clipart-1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2129" y="2230410"/>
            <a:ext cx="185737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901000" y="1265329"/>
            <a:ext cx="1024217" cy="896190"/>
          </a:xfrm>
          <a:prstGeom prst="rect">
            <a:avLst/>
          </a:prstGeom>
        </p:spPr>
      </p:pic>
      <p:pic>
        <p:nvPicPr>
          <p:cNvPr id="23" name="Obrázok 22" descr="http://www.crecerfeliz.es/var/ezflow_site/storage/images/ninos/moda-ninos/chalecos-para-ninos-y-ninas/chaleco-de-nino-de-voltereta/1220908-1-esl-ES/Chaleco-de-nino-de-Voltereta_reference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8850" y="4006283"/>
            <a:ext cx="1143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Obrázok 2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32620" y="4201000"/>
            <a:ext cx="1579001" cy="1280271"/>
          </a:xfrm>
          <a:prstGeom prst="rect">
            <a:avLst/>
          </a:prstGeom>
        </p:spPr>
      </p:pic>
      <p:pic>
        <p:nvPicPr>
          <p:cNvPr id="25" name="Obrázok 24" descr="http://www.drodd.com/images11/winter-clip-art1.pn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7175" y="4410778"/>
            <a:ext cx="1676400" cy="1119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ok 25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3749272" y="5685636"/>
            <a:ext cx="2853175" cy="487722"/>
          </a:xfrm>
          <a:prstGeom prst="rect">
            <a:avLst/>
          </a:prstGeom>
        </p:spPr>
      </p:pic>
      <p:sp>
        <p:nvSpPr>
          <p:cNvPr id="27" name="BlokTextu 26"/>
          <p:cNvSpPr txBox="1"/>
          <p:nvPr/>
        </p:nvSpPr>
        <p:spPr>
          <a:xfrm>
            <a:off x="657565" y="6491607"/>
            <a:ext cx="10272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olidFill>
                  <a:srgbClr val="FF0000"/>
                </a:solidFill>
              </a:rPr>
              <a:t>Pomenuj oblečenie a priraď k nemu správny názov. Doplň chýbajúce slovo tak, aby sa rýmovalo so slovom vo veršíku. Daj do krúžku slovo/slabiku, ktorá sa rýmuje.</a:t>
            </a:r>
            <a:endParaRPr lang="sk-SK" sz="1200" dirty="0">
              <a:solidFill>
                <a:srgbClr val="FF0000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7965038" y="5401751"/>
            <a:ext cx="1953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400" b="1" smtClean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</a:rPr>
              <a:t>VESTA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111621" y="3328412"/>
            <a:ext cx="2127688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89877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1240646" y="-28673"/>
            <a:ext cx="84209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OBUJEM SI NA NOŽIČKY</a:t>
            </a:r>
          </a:p>
          <a:p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TEPLÉ              OD ANIČKY.          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75238" y="5588810"/>
            <a:ext cx="2127688" cy="487722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755502" y="5454281"/>
            <a:ext cx="2786113" cy="615749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61163" y="3244838"/>
            <a:ext cx="1847248" cy="615749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0895564" y="233239"/>
            <a:ext cx="1022226" cy="896190"/>
          </a:xfrm>
          <a:prstGeom prst="rect">
            <a:avLst/>
          </a:prstGeom>
        </p:spPr>
      </p:pic>
      <p:pic>
        <p:nvPicPr>
          <p:cNvPr id="19" name="Obrázok 18" descr="http://niceclipart.com/wp-content/uploads/2016/04/Socks-clipart-5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020" y="2369884"/>
            <a:ext cx="96266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544924" y="2309431"/>
            <a:ext cx="963251" cy="823031"/>
          </a:xfrm>
          <a:prstGeom prst="rect">
            <a:avLst/>
          </a:prstGeom>
        </p:spPr>
      </p:pic>
      <p:pic>
        <p:nvPicPr>
          <p:cNvPr id="21" name="Obrázok 20" descr="http://worldartsme.com/images/winter-boots-clipart-1.jp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2129" y="2230410"/>
            <a:ext cx="185737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10901000" y="1265329"/>
            <a:ext cx="1024217" cy="896190"/>
          </a:xfrm>
          <a:prstGeom prst="rect">
            <a:avLst/>
          </a:prstGeom>
        </p:spPr>
      </p:pic>
      <p:pic>
        <p:nvPicPr>
          <p:cNvPr id="23" name="Obrázok 22" descr="http://www.crecerfeliz.es/var/ezflow_site/storage/images/ninos/moda-ninos/chalecos-para-ninos-y-ninas/chaleco-de-nino-de-voltereta/1220908-1-esl-ES/Chaleco-de-nino-de-Voltereta_reference.jpg"/>
          <p:cNvPicPr/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8850" y="4006283"/>
            <a:ext cx="1143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Obrázok 23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532620" y="4201000"/>
            <a:ext cx="1579001" cy="1280271"/>
          </a:xfrm>
          <a:prstGeom prst="rect">
            <a:avLst/>
          </a:prstGeom>
        </p:spPr>
      </p:pic>
      <p:pic>
        <p:nvPicPr>
          <p:cNvPr id="25" name="Obrázok 24" descr="http://www.drodd.com/images11/winter-clip-art1.png"/>
          <p:cNvPicPr/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7175" y="4410778"/>
            <a:ext cx="1676400" cy="1119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ok 25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200583" y="5669979"/>
            <a:ext cx="2853175" cy="487722"/>
          </a:xfrm>
          <a:prstGeom prst="rect">
            <a:avLst/>
          </a:prstGeom>
        </p:spPr>
      </p:pic>
      <p:sp>
        <p:nvSpPr>
          <p:cNvPr id="27" name="BlokTextu 26"/>
          <p:cNvSpPr txBox="1"/>
          <p:nvPr/>
        </p:nvSpPr>
        <p:spPr>
          <a:xfrm>
            <a:off x="2287010" y="6511557"/>
            <a:ext cx="76318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olidFill>
                  <a:srgbClr val="FF0000"/>
                </a:solidFill>
              </a:rPr>
              <a:t>Pomenuj oblečenie a priraď k nemu správny názov. Doplň chýbajúce slovo. Daj do krúžku slovo/slabiku, ktorá sa rýmuje.</a:t>
            </a:r>
            <a:endParaRPr lang="sk-SK" sz="1200" dirty="0">
              <a:solidFill>
                <a:srgbClr val="FF0000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2346447" y="3082953"/>
            <a:ext cx="1953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400" b="1" dirty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</a:rPr>
              <a:t>VESTA</a:t>
            </a:r>
            <a:endParaRPr lang="sk-SK" dirty="0"/>
          </a:p>
        </p:txBody>
      </p:sp>
      <p:pic>
        <p:nvPicPr>
          <p:cNvPr id="3" name="Obrázok 2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9285420" y="3288251"/>
            <a:ext cx="2127688" cy="615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887451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>
            <a:off x="1240646" y="-28673"/>
            <a:ext cx="842094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NESIEM VLNU OD ALICE,</a:t>
            </a:r>
          </a:p>
          <a:p>
            <a:r>
              <a:rPr lang="pl-PL" sz="5400" b="1" cap="none" spc="0" dirty="0" smtClean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UPLETIEM SI                    .</a:t>
            </a:r>
          </a:p>
        </p:txBody>
      </p:sp>
      <p:pic>
        <p:nvPicPr>
          <p:cNvPr id="12" name="Obrázok 1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91531" y="5676761"/>
            <a:ext cx="2127688" cy="487722"/>
          </a:xfrm>
          <a:prstGeom prst="rect">
            <a:avLst/>
          </a:prstGeom>
        </p:spPr>
      </p:pic>
      <p:pic>
        <p:nvPicPr>
          <p:cNvPr id="13" name="Obrázok 1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7085" y="5555541"/>
            <a:ext cx="2115495" cy="615749"/>
          </a:xfrm>
          <a:prstGeom prst="rect">
            <a:avLst/>
          </a:prstGeom>
        </p:spPr>
      </p:pic>
      <p:pic>
        <p:nvPicPr>
          <p:cNvPr id="15" name="Obrázok 1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93586" y="3281156"/>
            <a:ext cx="2786113" cy="615749"/>
          </a:xfrm>
          <a:prstGeom prst="rect">
            <a:avLst/>
          </a:prstGeom>
        </p:spPr>
      </p:pic>
      <p:pic>
        <p:nvPicPr>
          <p:cNvPr id="17" name="Obrázok 16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036726" y="5612747"/>
            <a:ext cx="1847248" cy="615749"/>
          </a:xfrm>
          <a:prstGeom prst="rect">
            <a:avLst/>
          </a:prstGeom>
        </p:spPr>
      </p:pic>
      <p:pic>
        <p:nvPicPr>
          <p:cNvPr id="18" name="Obrázok 17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10895564" y="233239"/>
            <a:ext cx="1022226" cy="896190"/>
          </a:xfrm>
          <a:prstGeom prst="rect">
            <a:avLst/>
          </a:prstGeom>
        </p:spPr>
      </p:pic>
      <p:pic>
        <p:nvPicPr>
          <p:cNvPr id="19" name="Obrázok 18" descr="http://niceclipart.com/wp-content/uploads/2016/04/Socks-clipart-5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42020" y="2369884"/>
            <a:ext cx="96266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Obrázok 19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6544924" y="2309431"/>
            <a:ext cx="963251" cy="823031"/>
          </a:xfrm>
          <a:prstGeom prst="rect">
            <a:avLst/>
          </a:prstGeom>
        </p:spPr>
      </p:pic>
      <p:pic>
        <p:nvPicPr>
          <p:cNvPr id="21" name="Obrázok 20" descr="http://worldartsme.com/images/winter-boots-clipart-1.jp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32129" y="2230410"/>
            <a:ext cx="1857375" cy="981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Obrázok 21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10901000" y="1265329"/>
            <a:ext cx="1024217" cy="896190"/>
          </a:xfrm>
          <a:prstGeom prst="rect">
            <a:avLst/>
          </a:prstGeom>
        </p:spPr>
      </p:pic>
      <p:pic>
        <p:nvPicPr>
          <p:cNvPr id="23" name="Obrázok 22" descr="http://www.crecerfeliz.es/var/ezflow_site/storage/images/ninos/moda-ninos/chalecos-para-ninos-y-ninas/chaleco-de-nino-de-voltereta/1220908-1-esl-ES/Chaleco-de-nino-de-Voltereta_reference.jpg"/>
          <p:cNvPicPr/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8850" y="4006283"/>
            <a:ext cx="1143000" cy="1524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Obrázok 23"/>
          <p:cNvPicPr>
            <a:picLocks noChangeAspect="1"/>
          </p:cNvPicPr>
          <p:nvPr/>
        </p:nvPicPr>
        <p:blipFill>
          <a:blip r:embed="rId12" cstate="print"/>
          <a:stretch>
            <a:fillRect/>
          </a:stretch>
        </p:blipFill>
        <p:spPr>
          <a:xfrm>
            <a:off x="532620" y="4201000"/>
            <a:ext cx="1579001" cy="1280271"/>
          </a:xfrm>
          <a:prstGeom prst="rect">
            <a:avLst/>
          </a:prstGeom>
        </p:spPr>
      </p:pic>
      <p:pic>
        <p:nvPicPr>
          <p:cNvPr id="25" name="Obrázok 24" descr="http://www.drodd.com/images11/winter-clip-art1.png"/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17175" y="4410778"/>
            <a:ext cx="1676400" cy="111950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" name="Obrázok 25"/>
          <p:cNvPicPr>
            <a:picLocks noChangeAspect="1"/>
          </p:cNvPicPr>
          <p:nvPr/>
        </p:nvPicPr>
        <p:blipFill>
          <a:blip r:embed="rId14" cstate="print"/>
          <a:stretch>
            <a:fillRect/>
          </a:stretch>
        </p:blipFill>
        <p:spPr>
          <a:xfrm>
            <a:off x="2018111" y="3396736"/>
            <a:ext cx="2853175" cy="487722"/>
          </a:xfrm>
          <a:prstGeom prst="rect">
            <a:avLst/>
          </a:prstGeom>
        </p:spPr>
      </p:pic>
      <p:sp>
        <p:nvSpPr>
          <p:cNvPr id="27" name="BlokTextu 26"/>
          <p:cNvSpPr txBox="1"/>
          <p:nvPr/>
        </p:nvSpPr>
        <p:spPr>
          <a:xfrm>
            <a:off x="657565" y="6491607"/>
            <a:ext cx="102720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k-SK" sz="1200" dirty="0" smtClean="0">
                <a:solidFill>
                  <a:srgbClr val="FF0000"/>
                </a:solidFill>
              </a:rPr>
              <a:t>Pomenuj oblečenie a priraď k nemu správny názov. Doplň chýbajúce slovo tak, aby sa rýmovalo so slovom vo veršíku. Daj do krúžku slovo/slabiku, ktorá sa rýmuje.</a:t>
            </a:r>
            <a:endParaRPr lang="sk-SK" sz="1200" dirty="0">
              <a:solidFill>
                <a:srgbClr val="FF0000"/>
              </a:solidFill>
            </a:endParaRPr>
          </a:p>
        </p:txBody>
      </p:sp>
      <p:sp>
        <p:nvSpPr>
          <p:cNvPr id="2" name="Obdĺžnik 1"/>
          <p:cNvSpPr/>
          <p:nvPr/>
        </p:nvSpPr>
        <p:spPr>
          <a:xfrm>
            <a:off x="9501999" y="3156596"/>
            <a:ext cx="1953805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5400" b="1" dirty="0">
                <a:ln w="12700">
                  <a:solidFill>
                    <a:srgbClr val="5B9BD5"/>
                  </a:solidFill>
                  <a:prstDash val="solid"/>
                </a:ln>
                <a:pattFill prst="pct50">
                  <a:fgClr>
                    <a:srgbClr val="5B9BD5"/>
                  </a:fgClr>
                  <a:bgClr>
                    <a:srgbClr val="5B9BD5">
                      <a:lumMod val="20000"/>
                      <a:lumOff val="80000"/>
                    </a:srgbClr>
                  </a:bgClr>
                </a:pattFill>
                <a:effectLst>
                  <a:outerShdw dist="38100" dir="2640000" algn="bl" rotWithShape="0">
                    <a:srgbClr val="5B9BD5"/>
                  </a:outerShdw>
                </a:effectLst>
              </a:rPr>
              <a:t>VESTA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xmlns="" val="328469758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418</TotalTime>
  <Words>244</Words>
  <Application>Microsoft Office PowerPoint</Application>
  <PresentationFormat>Vlastná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Motív Office</vt:lpstr>
      <vt:lpstr>Snímka 1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Prezentácia programu PowerPoint</dc:title>
  <dc:creator>Eliška Jurová</dc:creator>
  <cp:lastModifiedBy>surculus</cp:lastModifiedBy>
  <cp:revision>20</cp:revision>
  <dcterms:created xsi:type="dcterms:W3CDTF">2017-02-01T08:12:19Z</dcterms:created>
  <dcterms:modified xsi:type="dcterms:W3CDTF">2021-01-16T12:48:56Z</dcterms:modified>
</cp:coreProperties>
</file>