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99CC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9B423-85F1-4968-8DC5-2BD6CA089E73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1E5F-19E7-45AE-ACE7-CD256A47F1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2529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D9765-4D1D-4FD8-87E1-5C608F146BD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BD67B-5309-48D5-90E7-CF3BFCE5224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4802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BD67B-5309-48D5-90E7-CF3BFCE52240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BD67B-5309-48D5-90E7-CF3BFCE52240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ro klipart 8"/>
          <p:cNvSpPr>
            <a:spLocks noGrp="1"/>
          </p:cNvSpPr>
          <p:nvPr>
            <p:ph type="clipArt" sz="quarter" idx="13"/>
          </p:nvPr>
        </p:nvSpPr>
        <p:spPr>
          <a:xfrm>
            <a:off x="5500694" y="4286256"/>
            <a:ext cx="914400" cy="914400"/>
          </a:xfrm>
        </p:spPr>
        <p:txBody>
          <a:bodyPr/>
          <a:lstStyle/>
          <a:p>
            <a:endParaRPr lang="sk-SK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4"/>
          </p:nvPr>
        </p:nvSpPr>
        <p:spPr>
          <a:xfrm>
            <a:off x="1000125" y="3500438"/>
            <a:ext cx="1428750" cy="1500187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9F85EE-221E-435F-841C-571AB97E5554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88D2FF-0F02-4606-9334-3443786043F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gif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652120" y="6180891"/>
            <a:ext cx="3491880" cy="39135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  </a:t>
            </a:r>
            <a:endParaRPr lang="sk-S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696" y="1196752"/>
            <a:ext cx="43053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1835696" y="116632"/>
            <a:ext cx="5075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Ako vzniká kniha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Ručná výroba z recyklovaného papiera</a:t>
            </a:r>
            <a:endParaRPr lang="sk-SK" dirty="0"/>
          </a:p>
        </p:txBody>
      </p:sp>
      <p:pic>
        <p:nvPicPr>
          <p:cNvPr id="9218" name="obrázek 28" descr="http://www.uluv.sk/domain/b6/files/materialy/papier/papier-vyrobca/podhoranska_maria/kezmarok-014apodhorans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6050" y="1554163"/>
            <a:ext cx="48842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 papiera ku knihe</a:t>
            </a:r>
            <a:endParaRPr lang="sk-SK" dirty="0"/>
          </a:p>
        </p:txBody>
      </p:sp>
      <p:pic>
        <p:nvPicPr>
          <p:cNvPr id="10242" name="obrázek 73" descr="http://www.romantika.estranky.sk/archiv/iobrazek/9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19450" y="2459831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Zobraziť obrázok v plnej veľk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968633" cy="3350942"/>
          </a:xfrm>
          <a:prstGeom prst="ellipse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214818"/>
            <a:ext cx="4900618" cy="2428892"/>
          </a:xfrm>
        </p:spPr>
        <p:txBody>
          <a:bodyPr>
            <a:normAutofit fontScale="90000"/>
          </a:bodyPr>
          <a:lstStyle/>
          <a:p>
            <a:pPr algn="l"/>
            <a:r>
              <a:rPr lang="sk-SK" sz="3200" dirty="0" smtClean="0">
                <a:solidFill>
                  <a:schemeClr val="tx1"/>
                </a:solidFill>
                <a:latin typeface="Franklin Gothic Medium Cond" pitchFamily="34" charset="0"/>
              </a:rPr>
              <a:t>Na to, aby sa kniha stala knihou, musí byť v nej niečo napísané a o to sa postarajú ujovia a tety spisovateľky, ktorý pre vás vymyslia rozprávku alebo básničku.</a:t>
            </a:r>
            <a:r>
              <a:rPr lang="sk-SK" sz="3200" dirty="0" smtClean="0">
                <a:latin typeface="Monotype Corsiva" pitchFamily="66" charset="0"/>
              </a:rPr>
              <a:t/>
            </a:r>
            <a:br>
              <a:rPr lang="sk-SK" sz="3200" dirty="0" smtClean="0">
                <a:latin typeface="Monotype Corsiva" pitchFamily="66" charset="0"/>
              </a:rPr>
            </a:br>
            <a:endParaRPr lang="sk-SK" sz="3200" dirty="0">
              <a:latin typeface="Monotype Corsiva" pitchFamily="66" charset="0"/>
            </a:endParaRPr>
          </a:p>
        </p:txBody>
      </p:sp>
      <p:pic>
        <p:nvPicPr>
          <p:cNvPr id="11266" name="obrázek 55" descr="http://img.aktualne.centrum.cz/100/76/1007690-blog-vhrst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072330" y="3929066"/>
            <a:ext cx="96926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Zobraziť obrázok v plnej veľk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0004">
            <a:off x="5982632" y="1389648"/>
            <a:ext cx="2137893" cy="2533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 smtClean="0"/>
              <a:t>Aby sa rozprávky ešte viac páčili ujo ilustrátor nakreslí obrázky.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3314" name="Picture 2" descr="Victoria%20Plum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4643470" cy="30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obrázek 58" descr="http://files.remeselnici.webnode.cz/200000011-3f5f340591/povol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672524"/>
            <a:ext cx="6286543" cy="180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sk-SK" sz="3200" dirty="0" smtClean="0"/>
              <a:t>Potom sa rozprávky alebo básničky s kresbami vytlačia na bielučký papier zo stromu, ktorý chcel  byť užitočný a tak vzniká kniha.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	</a:t>
            </a:r>
            <a:endParaRPr lang="sk-SK" dirty="0"/>
          </a:p>
        </p:txBody>
      </p:sp>
      <p:pic>
        <p:nvPicPr>
          <p:cNvPr id="12291" name="obrázek 70" descr="http://www.citarny.cz/images/stories/photo_ruzne/child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53044"/>
            <a:ext cx="5715040" cy="408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796908"/>
          </a:xfrm>
        </p:spPr>
        <p:txBody>
          <a:bodyPr>
            <a:normAutofit/>
          </a:bodyPr>
          <a:lstStyle/>
          <a:p>
            <a:pPr algn="l"/>
            <a:r>
              <a:rPr lang="sk-SK" sz="3600" dirty="0" smtClean="0"/>
              <a:t>Takže ešte raz</a:t>
            </a:r>
            <a:endParaRPr lang="sk-SK" sz="3600" dirty="0"/>
          </a:p>
        </p:txBody>
      </p:sp>
      <p:pic>
        <p:nvPicPr>
          <p:cNvPr id="32770" name="Picture 2" descr="Zobraziť obrázok v plnej veľkost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1671922" cy="177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0" descr="stolá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19248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se zářezem 5"/>
          <p:cNvSpPr/>
          <p:nvPr/>
        </p:nvSpPr>
        <p:spPr>
          <a:xfrm rot="20581833">
            <a:off x="2121092" y="1632403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ek 52" descr="http://comps.fotosearch.com/bigcomps/UNS/UNS014/u276064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71480"/>
            <a:ext cx="2786050" cy="187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se zářezem 7"/>
          <p:cNvSpPr/>
          <p:nvPr/>
        </p:nvSpPr>
        <p:spPr>
          <a:xfrm rot="1379682">
            <a:off x="5842234" y="38614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ek 40" descr="http://comps.fotosearch.com/bigcomps/ISI/ISI104/BUSIN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714752"/>
            <a:ext cx="1714512" cy="267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Šipka doprava se zářezem 9"/>
          <p:cNvSpPr/>
          <p:nvPr/>
        </p:nvSpPr>
        <p:spPr>
          <a:xfrm rot="5400000">
            <a:off x="7539822" y="274719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ek 55" descr="http://img.aktualne.centrum.cz/100/76/1007690-blog-vhrst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071810"/>
            <a:ext cx="1357322" cy="192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se zářezem 11"/>
          <p:cNvSpPr/>
          <p:nvPr/>
        </p:nvSpPr>
        <p:spPr>
          <a:xfrm rot="13313374">
            <a:off x="6037530" y="5336787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6" descr="Zobraziť obrázok v plnej veľkost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714620"/>
            <a:ext cx="1732639" cy="2053499"/>
          </a:xfrm>
          <a:prstGeom prst="rect">
            <a:avLst/>
          </a:prstGeom>
          <a:noFill/>
        </p:spPr>
      </p:pic>
      <p:sp>
        <p:nvSpPr>
          <p:cNvPr id="14" name="Šipka doprava se zářezem 13"/>
          <p:cNvSpPr/>
          <p:nvPr/>
        </p:nvSpPr>
        <p:spPr>
          <a:xfrm rot="10800000">
            <a:off x="4333978" y="319681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2771" name="obrázek 73" descr="http://www.romantika.estranky.sk/archiv/iobrazek/9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643446"/>
            <a:ext cx="1906557" cy="18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Šipka doprava se zářezem 15"/>
          <p:cNvSpPr/>
          <p:nvPr/>
        </p:nvSpPr>
        <p:spPr>
          <a:xfrm rot="9083279">
            <a:off x="1913657" y="434805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 stromu k papieru</a:t>
            </a:r>
            <a:endParaRPr lang="sk-SK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  <a:solidFill>
            <a:srgbClr val="FFFF00"/>
          </a:solidFill>
          <a:ln w="38100" cmpd="dbl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180000" indent="-43200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4000" dirty="0" smtClean="0">
                <a:latin typeface="Comic Sans MS" pitchFamily="66" charset="0"/>
                <a:cs typeface="Arial" pitchFamily="34" charset="0"/>
              </a:rPr>
              <a:t>	</a:t>
            </a:r>
            <a:r>
              <a:rPr lang="sk-SK" sz="4000" b="1" dirty="0" smtClean="0">
                <a:latin typeface="Monotype Corsiva" pitchFamily="66" charset="0"/>
                <a:cs typeface="Arial" pitchFamily="34" charset="0"/>
              </a:rPr>
              <a:t>Na to, aby sa kniha dostala až k vám domov, aby vám ju mohol niekto prečítať alebo aby ste si ju prezerali samé, musí zdolať dobrodružnú cestu, o ktorej vám teraz porozprávam.</a:t>
            </a:r>
            <a:endParaRPr lang="sk-SK" sz="4000" b="1" dirty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Šipka doprava se zářezem 4"/>
          <p:cNvSpPr/>
          <p:nvPr/>
        </p:nvSpPr>
        <p:spPr>
          <a:xfrm>
            <a:off x="7215206" y="4857760"/>
            <a:ext cx="978408" cy="484632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lese stojí veľký strom</a:t>
            </a:r>
            <a:endParaRPr lang="sk-SK" dirty="0"/>
          </a:p>
        </p:txBody>
      </p:sp>
      <p:pic>
        <p:nvPicPr>
          <p:cNvPr id="2050" name="obrázek 1" descr="stromy, prírod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Keď chce byť užitočný, prídu drevorubači. Zotnú ho</a:t>
            </a:r>
            <a:endParaRPr lang="sk-SK" dirty="0"/>
          </a:p>
        </p:txBody>
      </p:sp>
      <p:pic>
        <p:nvPicPr>
          <p:cNvPr id="3076" name="obrázek 7" descr="http://img.mediacentrum.sk/images/gallery/200/67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910165" cy="368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obrázek 10" descr="stolá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85860"/>
            <a:ext cx="217318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6" descr="http://img.mediacentrum.sk/images/gallery/370/197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00570"/>
            <a:ext cx="2571768" cy="198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sk-SK" dirty="0" smtClean="0"/>
              <a:t>a odvezú do továrne</a:t>
            </a:r>
            <a:endParaRPr lang="sk-SK" dirty="0"/>
          </a:p>
        </p:txBody>
      </p:sp>
      <p:pic>
        <p:nvPicPr>
          <p:cNvPr id="4098" name="obrázek 19" descr="http://www.tkfilozof.szm.com/dukla/drevorubac_s_konom(11-1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obrázek 52" descr="http://comps.fotosearch.com/bigcomps/UNS/UNS014/u27606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kde z neho vyrobia bielučký papier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                     drevo na spracovanie</a:t>
            </a:r>
            <a:endParaRPr lang="sk-SK" dirty="0"/>
          </a:p>
        </p:txBody>
      </p:sp>
      <p:pic>
        <p:nvPicPr>
          <p:cNvPr id="5122" name="obrázek 40" descr="http://comps.fotosearch.com/bigcomps/ISI/ISI104/BUSIN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86058"/>
            <a:ext cx="1714512" cy="267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obrázek 31" descr="Stock Photography - pulp wood stacked &#10;in processing &#10;yard, british &#10;columbia, canada. &#10;fotosearch - search &#10;stock photos, &#10;pictures, images, &#10;and phot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22002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obrázek 25" descr="http://gemerskahorka.szm.com/ko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072074"/>
            <a:ext cx="20764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obrázek 22" descr="http://gemerskahorka.szm.com/vratn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14686"/>
            <a:ext cx="29813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286248" y="5929330"/>
            <a:ext cx="4092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Celulózka Gemerská hôrka  vstupná brána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Papierensky </a:t>
            </a:r>
            <a:r>
              <a:rPr lang="sk-SK" dirty="0"/>
              <a:t>stroj</a:t>
            </a:r>
            <a:br>
              <a:rPr lang="sk-SK" dirty="0"/>
            </a:br>
            <a:endParaRPr lang="sk-SK" dirty="0"/>
          </a:p>
        </p:txBody>
      </p:sp>
      <p:pic>
        <p:nvPicPr>
          <p:cNvPr id="6146" name="obrázek 43" descr="http://comps.fotosearch.com/bigcomps/PHT/PHT604/FAA013000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5974376" cy="446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Balíky </a:t>
            </a:r>
            <a:r>
              <a:rPr lang="sk-SK" dirty="0"/>
              <a:t>papieroviny v sklade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7170" name="obrázek 46" descr="http://comps.fotosearch.com/bigcomps/STK/STK016/LST1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00188"/>
            <a:ext cx="7592271" cy="526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Sklad </a:t>
            </a:r>
            <a:r>
              <a:rPr lang="sk-SK" dirty="0"/>
              <a:t>papiera</a:t>
            </a:r>
            <a:br>
              <a:rPr lang="sk-SK" dirty="0"/>
            </a:br>
            <a:endParaRPr lang="sk-SK" dirty="0"/>
          </a:p>
        </p:txBody>
      </p:sp>
      <p:pic>
        <p:nvPicPr>
          <p:cNvPr id="8194" name="obrázek 49" descr="http://comps.fotosearch.com/bigcomps/STK/STK016/LST1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093436" cy="435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</TotalTime>
  <Words>123</Words>
  <Application>Microsoft Office PowerPoint</Application>
  <PresentationFormat>Prezentácia na obrazovke (4:3)</PresentationFormat>
  <Paragraphs>23</Paragraphs>
  <Slides>15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Cesta</vt:lpstr>
      <vt:lpstr>   </vt:lpstr>
      <vt:lpstr>Od stromu k papieru</vt:lpstr>
      <vt:lpstr>V lese stojí veľký strom</vt:lpstr>
      <vt:lpstr>Keď chce byť užitočný, prídu drevorubači. Zotnú ho</vt:lpstr>
      <vt:lpstr>a odvezú do továrne</vt:lpstr>
      <vt:lpstr>kde z neho vyrobia bielučký papier</vt:lpstr>
      <vt:lpstr> Papierensky stroj </vt:lpstr>
      <vt:lpstr> Balíky papieroviny v sklade </vt:lpstr>
      <vt:lpstr> Sklad papiera </vt:lpstr>
      <vt:lpstr>Ručná výroba z recyklovaného papiera</vt:lpstr>
      <vt:lpstr>Od papiera ku knihe</vt:lpstr>
      <vt:lpstr>Na to, aby sa kniha stala knihou, musí byť v nej niečo napísané a o to sa postarajú ujovia a tety spisovateľky, ktorý pre vás vymyslia rozprávku alebo básničku. </vt:lpstr>
      <vt:lpstr>Aby sa rozprávky ešte viac páčili ujo ilustrátor nakreslí obrázky.</vt:lpstr>
      <vt:lpstr>Potom sa rozprávky alebo básničky s kresbami vytlačia na bielučký papier zo stromu, ktorý chcel  byť užitočný a tak vzniká kniha.</vt:lpstr>
      <vt:lpstr>Takže ešte raz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surculus</cp:lastModifiedBy>
  <cp:revision>37</cp:revision>
  <dcterms:created xsi:type="dcterms:W3CDTF">2010-02-25T17:47:30Z</dcterms:created>
  <dcterms:modified xsi:type="dcterms:W3CDTF">2021-02-26T20:08:39Z</dcterms:modified>
</cp:coreProperties>
</file>