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uho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BB1FC6B-76EE-4A1F-9B26-2C633818D8FD}" type="datetimeFigureOut">
              <a:rPr lang="sk-SK" smtClean="0"/>
              <a:t>8. 4. 2021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59F1243-F4D4-4D7C-96AA-01437825767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FC6B-76EE-4A1F-9B26-2C633818D8FD}" type="datetimeFigureOut">
              <a:rPr lang="sk-SK" smtClean="0"/>
              <a:t>8. 4. 2021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1243-F4D4-4D7C-96AA-01437825767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FC6B-76EE-4A1F-9B26-2C633818D8FD}" type="datetimeFigureOut">
              <a:rPr lang="sk-SK" smtClean="0"/>
              <a:t>8. 4. 2021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1243-F4D4-4D7C-96AA-01437825767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BB1FC6B-76EE-4A1F-9B26-2C633818D8FD}" type="datetimeFigureOut">
              <a:rPr lang="sk-SK" smtClean="0"/>
              <a:t>8. 4. 2021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1243-F4D4-4D7C-96AA-01437825767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hlý trojuho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uho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BB1FC6B-76EE-4A1F-9B26-2C633818D8FD}" type="datetimeFigureOut">
              <a:rPr lang="sk-SK" smtClean="0"/>
              <a:t>8. 4. 2021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59F1243-F4D4-4D7C-96AA-01437825767C}" type="slidenum">
              <a:rPr lang="sk-SK" smtClean="0"/>
              <a:t>‹#›</a:t>
            </a:fld>
            <a:endParaRPr lang="sk-SK"/>
          </a:p>
        </p:txBody>
      </p:sp>
      <p:cxnSp>
        <p:nvCxnSpPr>
          <p:cNvPr id="11" name="Rovná spojnic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BB1FC6B-76EE-4A1F-9B26-2C633818D8FD}" type="datetimeFigureOut">
              <a:rPr lang="sk-SK" smtClean="0"/>
              <a:t>8. 4. 2021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59F1243-F4D4-4D7C-96AA-01437825767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BB1FC6B-76EE-4A1F-9B26-2C633818D8FD}" type="datetimeFigureOut">
              <a:rPr lang="sk-SK" smtClean="0"/>
              <a:t>8. 4. 2021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59F1243-F4D4-4D7C-96AA-01437825767C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FC6B-76EE-4A1F-9B26-2C633818D8FD}" type="datetimeFigureOut">
              <a:rPr lang="sk-SK" smtClean="0"/>
              <a:t>8. 4. 2021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1243-F4D4-4D7C-96AA-01437825767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BB1FC6B-76EE-4A1F-9B26-2C633818D8FD}" type="datetimeFigureOut">
              <a:rPr lang="sk-SK" smtClean="0"/>
              <a:t>8. 4. 2021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59F1243-F4D4-4D7C-96AA-01437825767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BB1FC6B-76EE-4A1F-9B26-2C633818D8FD}" type="datetimeFigureOut">
              <a:rPr lang="sk-SK" smtClean="0"/>
              <a:t>8. 4. 2021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59F1243-F4D4-4D7C-96AA-01437825767C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BB1FC6B-76EE-4A1F-9B26-2C633818D8FD}" type="datetimeFigureOut">
              <a:rPr lang="sk-SK" smtClean="0"/>
              <a:t>8. 4. 2021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59F1243-F4D4-4D7C-96AA-01437825767C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lý trojuho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BB1FC6B-76EE-4A1F-9B26-2C633818D8FD}" type="datetimeFigureOut">
              <a:rPr lang="sk-SK" smtClean="0"/>
              <a:t>8. 4. 2021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59F1243-F4D4-4D7C-96AA-01437825767C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4405298"/>
          </a:xfrm>
        </p:spPr>
        <p:txBody>
          <a:bodyPr>
            <a:normAutofit/>
          </a:bodyPr>
          <a:lstStyle/>
          <a:p>
            <a:r>
              <a:rPr lang="sk-SK" b="1" dirty="0" smtClean="0"/>
              <a:t>SPOJENÁ ŠKOLA INTERNÁTNA organizačná zložka ŠPECIÁLNA MATERSKÁ ŠKOLA so sídlom na </a:t>
            </a:r>
            <a:r>
              <a:rPr lang="sk-SK" b="1" dirty="0" err="1" smtClean="0"/>
              <a:t>Gorkého</a:t>
            </a:r>
            <a:r>
              <a:rPr lang="sk-SK" b="1" dirty="0" smtClean="0"/>
              <a:t> 614/18, 075 01 Trebišov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7290" y="5429264"/>
            <a:ext cx="6400800" cy="928694"/>
          </a:xfrm>
        </p:spPr>
        <p:txBody>
          <a:bodyPr>
            <a:normAutofit/>
          </a:bodyPr>
          <a:lstStyle/>
          <a:p>
            <a:r>
              <a:rPr lang="sk-SK" sz="3600" dirty="0" smtClean="0"/>
              <a:t>JAR ČARUJE</a:t>
            </a:r>
            <a:endParaRPr lang="sk-SK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947588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000" b="1" dirty="0" smtClean="0"/>
              <a:t>Milé deti a rodičia,</a:t>
            </a:r>
            <a:br>
              <a:rPr lang="sk-SK" sz="4000" b="1" dirty="0" smtClean="0"/>
            </a:br>
            <a:r>
              <a:rPr lang="sk-SK" sz="4000" b="1" dirty="0" smtClean="0"/>
              <a:t>chceme vás za vašu usilovnú prácu pochváliť...</a:t>
            </a:r>
            <a:br>
              <a:rPr lang="sk-SK" sz="4000" b="1" dirty="0" smtClean="0"/>
            </a:br>
            <a:r>
              <a:rPr lang="sk-SK" sz="4000" dirty="0" smtClean="0"/>
              <a:t>Budeme veľmi radi, </a:t>
            </a:r>
            <a:br>
              <a:rPr lang="sk-SK" sz="4000" dirty="0" smtClean="0"/>
            </a:br>
            <a:r>
              <a:rPr lang="sk-SK" sz="4000" dirty="0" smtClean="0"/>
              <a:t>ak sa nám pochválite vašimi fotkami</a:t>
            </a:r>
            <a:br>
              <a:rPr lang="sk-SK" sz="4000" dirty="0" smtClean="0"/>
            </a:br>
            <a:r>
              <a:rPr lang="sk-SK" sz="4000" dirty="0" smtClean="0"/>
              <a:t> pri spoločnej práci a fotografiami prác, ako sa Vám spolu darilo...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 </a:t>
            </a:r>
            <a:br>
              <a:rPr lang="sk-SK" dirty="0" smtClean="0"/>
            </a:br>
            <a:r>
              <a:rPr lang="sk-SK" dirty="0" smtClean="0"/>
              <a:t>Vaše pani učiteľky</a:t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642910" y="642917"/>
          <a:ext cx="7929618" cy="5214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4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382">
                <a:tc>
                  <a:txBody>
                    <a:bodyPr/>
                    <a:lstStyle/>
                    <a:p>
                      <a:r>
                        <a:rPr lang="sk-SK" baseline="0" dirty="0" err="1" smtClean="0"/>
                        <a:t>Podtéma</a:t>
                      </a:r>
                      <a:r>
                        <a:rPr lang="sk-SK" baseline="0" dirty="0" smtClean="0"/>
                        <a:t> týždňa: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Veľkonočné</a:t>
                      </a:r>
                      <a:r>
                        <a:rPr lang="sk-SK" baseline="0" dirty="0" smtClean="0"/>
                        <a:t> vajíčko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382">
                <a:tc>
                  <a:txBody>
                    <a:bodyPr/>
                    <a:lstStyle/>
                    <a:p>
                      <a:r>
                        <a:rPr lang="sk-SK" baseline="0" dirty="0" smtClean="0"/>
                        <a:t>Týždeň: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07.04. – 09.04.2021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3828">
                <a:tc>
                  <a:txBody>
                    <a:bodyPr/>
                    <a:lstStyle/>
                    <a:p>
                      <a:r>
                        <a:rPr lang="sk-SK" baseline="0" dirty="0" smtClean="0"/>
                        <a:t>Zdravotné cvičenie: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ZaP/175</a:t>
                      </a:r>
                    </a:p>
                    <a:p>
                      <a:r>
                        <a:rPr lang="sk-SK" dirty="0" smtClean="0"/>
                        <a:t>Napodobňovať na základe vzoru a inštrukcií</a:t>
                      </a:r>
                      <a:r>
                        <a:rPr lang="sk-SK" baseline="0" dirty="0" smtClean="0"/>
                        <a:t> – stoj, sed, ľah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382">
                <a:tc>
                  <a:txBody>
                    <a:bodyPr/>
                    <a:lstStyle/>
                    <a:p>
                      <a:r>
                        <a:rPr lang="sk-SK" baseline="0" dirty="0" smtClean="0"/>
                        <a:t>Pohybová hra: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„Otec Abrahám“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/>
          <a:lstStyle/>
          <a:p>
            <a:pPr algn="ctr"/>
            <a:r>
              <a:rPr lang="sk-SK" b="1" dirty="0" smtClean="0"/>
              <a:t>STREDA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643050"/>
            <a:ext cx="8786842" cy="2260572"/>
          </a:xfrm>
        </p:spPr>
        <p:txBody>
          <a:bodyPr/>
          <a:lstStyle/>
          <a:p>
            <a:pPr algn="ctr">
              <a:buNone/>
            </a:pPr>
            <a:r>
              <a:rPr lang="sk-SK" b="1" dirty="0" smtClean="0"/>
              <a:t>ČaSP/132</a:t>
            </a:r>
          </a:p>
          <a:p>
            <a:pPr algn="just">
              <a:buNone/>
            </a:pPr>
            <a:r>
              <a:rPr lang="sk-SK" dirty="0" smtClean="0"/>
              <a:t>    Na základe sledovania prezentácie o Veľkej noci si zopakovať tradície a zvyky, ktoré sú pre ňu typické.</a:t>
            </a:r>
            <a:endParaRPr lang="sk-SK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571472" y="3929066"/>
          <a:ext cx="814393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3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u="sng" dirty="0" smtClean="0"/>
                        <a:t>INŠTRUKCIE PRE DETI</a:t>
                      </a:r>
                      <a:r>
                        <a:rPr lang="sk-SK" u="sng" baseline="0" dirty="0" smtClean="0"/>
                        <a:t> A RODIČOV:</a:t>
                      </a:r>
                    </a:p>
                    <a:p>
                      <a:endParaRPr lang="sk-SK" baseline="0" dirty="0" smtClean="0"/>
                    </a:p>
                    <a:p>
                      <a:pPr algn="just"/>
                      <a:r>
                        <a:rPr lang="sk-SK" baseline="0" dirty="0" smtClean="0"/>
                        <a:t>MILÉ DETI, DNES SA POZRIEME NA ZVYKY A TRADÍCIE POČAS SVIATKOV VEĽKEJ NOCI. </a:t>
                      </a:r>
                    </a:p>
                    <a:p>
                      <a:endParaRPr lang="sk-SK" baseline="0" dirty="0" smtClean="0"/>
                    </a:p>
                    <a:p>
                      <a:pPr algn="just"/>
                      <a:r>
                        <a:rPr lang="sk-SK" baseline="0" dirty="0" smtClean="0"/>
                        <a:t>Poproste rodičov, aby Vám pustili prezentáciu a porozprávajte sa o Veľkej noci – čo ste robili počas jednotlivých dní, aké dobroty ste varili, aký bol Váš veľkonočný pondelok,...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/>
          <a:lstStyle/>
          <a:p>
            <a:pPr algn="ctr"/>
            <a:r>
              <a:rPr lang="sk-SK" b="1" dirty="0" smtClean="0"/>
              <a:t>ŠTVRTOK</a:t>
            </a:r>
            <a:endParaRPr lang="sk-SK" b="1" dirty="0"/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0" y="1285860"/>
            <a:ext cx="8929718" cy="22605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b="1" dirty="0" smtClean="0"/>
              <a:t>M/29</a:t>
            </a:r>
            <a:endParaRPr lang="sk-SK" dirty="0" smtClean="0"/>
          </a:p>
          <a:p>
            <a:pPr algn="just">
              <a:buNone/>
            </a:pPr>
            <a:r>
              <a:rPr lang="sk-SK" dirty="0" smtClean="0"/>
              <a:t>    Vytvoriť skupinu veľkonočných kraslíc s určeným počtom v obore maximálne do 2 (5). </a:t>
            </a:r>
          </a:p>
          <a:p>
            <a:pPr algn="ctr">
              <a:buNone/>
            </a:pPr>
            <a:endParaRPr lang="sk-SK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500034" y="3429000"/>
          <a:ext cx="842968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00396">
                <a:tc>
                  <a:txBody>
                    <a:bodyPr/>
                    <a:lstStyle/>
                    <a:p>
                      <a:pPr algn="ctr"/>
                      <a:r>
                        <a:rPr lang="sk-SK" u="sng" dirty="0" smtClean="0">
                          <a:latin typeface="+mn-lt"/>
                        </a:rPr>
                        <a:t>INŠTRUKCIE PRE DETI</a:t>
                      </a:r>
                      <a:r>
                        <a:rPr lang="sk-SK" u="sng" baseline="0" dirty="0" smtClean="0">
                          <a:latin typeface="+mn-lt"/>
                        </a:rPr>
                        <a:t> A RODIČOV: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800" b="0" strike="noStrike" spc="-1" dirty="0" smtClean="0">
                          <a:solidFill>
                            <a:schemeClr val="tx1"/>
                          </a:solidFill>
                          <a:latin typeface="+mn-lt"/>
                        </a:rPr>
                        <a:t>DNES SPOLU BUDEME POČÍTAŤ. ZOPAKUJEME SI ČÍSLA IDÚCE ZA SEBOU PROSTREDNÍCTVOM RIEKANKY:</a:t>
                      </a:r>
                      <a:endParaRPr lang="sk-SK" sz="1800" b="0" i="1" strike="noStrike" spc="-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k-SK" sz="1800" b="0" i="1" strike="noStrike" spc="-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800" b="0" strike="noStrike" spc="-1" dirty="0" smtClean="0">
                          <a:solidFill>
                            <a:schemeClr val="tx1"/>
                          </a:solidFill>
                          <a:latin typeface="+mn-lt"/>
                        </a:rPr>
                        <a:t>„Jeden, dva, tri, štyri, päť, spočítam si všetko hneď.</a:t>
                      </a:r>
                      <a:endParaRPr lang="sk-SK" sz="1800" b="0" i="1" strike="noStrike" spc="-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800" b="0" strike="noStrike" spc="-1" dirty="0" smtClean="0">
                          <a:solidFill>
                            <a:schemeClr val="tx1"/>
                          </a:solidFill>
                          <a:latin typeface="+mn-lt"/>
                        </a:rPr>
                        <a:t>Päť kvietočkov na lúke, päť prštekov na ruke,</a:t>
                      </a:r>
                      <a:endParaRPr lang="sk-SK" sz="1800" b="0" i="1" strike="noStrike" spc="-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800" b="0" strike="noStrike" spc="-1" dirty="0" smtClean="0">
                          <a:solidFill>
                            <a:schemeClr val="tx1"/>
                          </a:solidFill>
                          <a:latin typeface="+mn-lt"/>
                        </a:rPr>
                        <a:t>päť </a:t>
                      </a:r>
                      <a:r>
                        <a:rPr lang="sk-SK" sz="1800" b="0" strike="noStrike" spc="-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gulôčok</a:t>
                      </a:r>
                      <a:r>
                        <a:rPr lang="sk-SK" sz="1800" b="0" strike="noStrike" spc="-1" dirty="0" smtClean="0">
                          <a:solidFill>
                            <a:schemeClr val="tx1"/>
                          </a:solidFill>
                          <a:latin typeface="+mn-lt"/>
                        </a:rPr>
                        <a:t> v jednej jamke, utekajme k našej mamke.</a:t>
                      </a:r>
                      <a:endParaRPr lang="sk-SK" sz="1800" b="0" i="1" strike="noStrike" spc="-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800" b="0" strike="noStrike" spc="-1" dirty="0" smtClean="0">
                          <a:solidFill>
                            <a:schemeClr val="tx1"/>
                          </a:solidFill>
                          <a:latin typeface="+mn-lt"/>
                        </a:rPr>
                        <a:t>Jeden, dva, tri, štyri, päť, už to vieme naspamäť.“</a:t>
                      </a:r>
                      <a:endParaRPr lang="sk-SK" sz="1800" b="0" i="1" strike="noStrike" spc="-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k-SK" sz="1800" b="0" i="1" strike="noStrike" spc="-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800" b="0" strike="noStrike" spc="-1" dirty="0" smtClean="0">
                          <a:solidFill>
                            <a:schemeClr val="tx1"/>
                          </a:solidFill>
                          <a:latin typeface="+mn-lt"/>
                        </a:rPr>
                        <a:t>A NÁSLEDNE SI VYPRACUJEME PRACOVNÝ LIST PODĽA INŠTRUKCIÍ:</a:t>
                      </a:r>
                      <a:endParaRPr lang="sk-SK" u="sng" baseline="0" dirty="0" smtClean="0">
                        <a:latin typeface="+mn-lt"/>
                      </a:endParaRPr>
                    </a:p>
                    <a:p>
                      <a:endParaRPr lang="sk-SK" baseline="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7494"/>
            <a:ext cx="3714744" cy="2518564"/>
          </a:xfrm>
        </p:spPr>
        <p:txBody>
          <a:bodyPr>
            <a:normAutofit/>
          </a:bodyPr>
          <a:lstStyle/>
          <a:p>
            <a:pPr algn="just"/>
            <a:r>
              <a:rPr lang="sk-SK" sz="3000" dirty="0" smtClean="0"/>
              <a:t>1. Nakresli do košíka určený počet veľkonočných kraslíc.</a:t>
            </a:r>
            <a:endParaRPr lang="sk-SK" sz="3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1425" y="357166"/>
            <a:ext cx="53625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643182"/>
            <a:ext cx="2905133" cy="398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3429000"/>
            <a:ext cx="3786182" cy="25185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3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2.</a:t>
            </a:r>
            <a:r>
              <a:rPr kumimoji="0" lang="sk-SK" sz="30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Vyfarbi určený počet veľkonočných kraslíc.</a:t>
            </a:r>
            <a:endParaRPr kumimoji="0" lang="sk-SK" sz="30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/>
          <a:lstStyle/>
          <a:p>
            <a:pPr algn="ctr"/>
            <a:r>
              <a:rPr lang="sk-SK" b="1" dirty="0" smtClean="0"/>
              <a:t>PIATOK</a:t>
            </a:r>
            <a:endParaRPr lang="sk-SK" b="1" dirty="0"/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0" y="1285860"/>
            <a:ext cx="8929718" cy="226057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sk-SK" sz="3200" b="1" spc="-1" dirty="0" smtClean="0">
                <a:solidFill>
                  <a:srgbClr val="FFFFFF"/>
                </a:solidFill>
                <a:latin typeface="+mj-lt"/>
                <a:ea typeface="SimSun"/>
              </a:rPr>
              <a:t>UaK/150</a:t>
            </a:r>
            <a:endParaRPr lang="sk-SK" sz="3200" i="1" spc="-1" dirty="0" smtClean="0">
              <a:latin typeface="+mj-lt"/>
            </a:endParaRPr>
          </a:p>
          <a:p>
            <a:pPr algn="just">
              <a:lnSpc>
                <a:spcPct val="100000"/>
              </a:lnSpc>
              <a:buNone/>
            </a:pPr>
            <a:r>
              <a:rPr lang="sk-SK" sz="3200" spc="-1" dirty="0" smtClean="0">
                <a:solidFill>
                  <a:srgbClr val="FFFFFF"/>
                </a:solidFill>
                <a:latin typeface="+mj-lt"/>
                <a:ea typeface="SimSun"/>
              </a:rPr>
              <a:t>   Vystrihovať časti obrázka a z vystrihnutých časti dotvoriť zvieratko.</a:t>
            </a:r>
            <a:endParaRPr lang="sk-SK" sz="3200" i="1" spc="-1" dirty="0" smtClean="0">
              <a:latin typeface="+mj-lt"/>
            </a:endParaRPr>
          </a:p>
          <a:p>
            <a:pPr algn="ctr">
              <a:buNone/>
            </a:pPr>
            <a:endParaRPr lang="sk-SK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500034" y="3786190"/>
          <a:ext cx="8429684" cy="282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23208">
                <a:tc>
                  <a:txBody>
                    <a:bodyPr/>
                    <a:lstStyle/>
                    <a:p>
                      <a:pPr algn="ctr"/>
                      <a:r>
                        <a:rPr lang="sk-SK" u="sng" dirty="0" smtClean="0">
                          <a:latin typeface="+mn-lt"/>
                        </a:rPr>
                        <a:t>INŠTRUKCIE PRE DETI</a:t>
                      </a:r>
                      <a:r>
                        <a:rPr lang="sk-SK" u="sng" baseline="0" dirty="0" smtClean="0">
                          <a:latin typeface="+mn-lt"/>
                        </a:rPr>
                        <a:t> A RODIČOV: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800" b="0" strike="noStrike" spc="-1" dirty="0" smtClean="0">
                          <a:solidFill>
                            <a:schemeClr val="tx1"/>
                          </a:solidFill>
                          <a:latin typeface="+mn-lt"/>
                        </a:rPr>
                        <a:t>DNES SPOLU BUDEME STRIHAŤ</a:t>
                      </a:r>
                      <a:r>
                        <a:rPr lang="sk-SK" sz="1800" b="0" strike="noStrike" spc="-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 LEPIŤ.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k-SK" sz="1800" b="0" i="1" strike="noStrike" spc="-1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800" b="0" i="0" strike="noStrike" spc="-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BUDEME POTREBOVAŤ: ŠABLONY, NOŽNICE, LEPIDLO, FIXKY PRÍP. FARBIČKY, PLASTOVÝ POHÁR</a:t>
                      </a:r>
                      <a:endParaRPr lang="sk-SK" sz="1800" b="0" i="0" strike="noStrike" spc="-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k-SK" sz="1800" b="0" i="1" strike="noStrike" spc="-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k-SK" sz="1800" b="0" i="1" strike="noStrike" spc="-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sk-SK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328612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285860"/>
            <a:ext cx="40862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500430" y="0"/>
            <a:ext cx="4429156" cy="1399032"/>
          </a:xfrm>
        </p:spPr>
        <p:txBody>
          <a:bodyPr/>
          <a:lstStyle/>
          <a:p>
            <a:r>
              <a:rPr lang="sk-SK" dirty="0" smtClean="0"/>
              <a:t>KURIATKO </a:t>
            </a: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ZAJAČIK</a:t>
            </a:r>
            <a:endParaRPr lang="sk-SK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2438411" cy="428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 r="17647"/>
          <a:stretch>
            <a:fillRect/>
          </a:stretch>
        </p:blipFill>
        <p:spPr bwMode="auto">
          <a:xfrm>
            <a:off x="4857752" y="1357298"/>
            <a:ext cx="3000396" cy="521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500174"/>
            <a:ext cx="342902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414020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Nadšeni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64</TotalTime>
  <Words>294</Words>
  <Application>Microsoft Office PowerPoint</Application>
  <PresentationFormat>Prezentácia na obrazovke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SimSun</vt:lpstr>
      <vt:lpstr>Century Gothic</vt:lpstr>
      <vt:lpstr>Verdana</vt:lpstr>
      <vt:lpstr>Wingdings 2</vt:lpstr>
      <vt:lpstr>Nadšenie</vt:lpstr>
      <vt:lpstr>SPOJENÁ ŠKOLA INTERNÁTNA organizačná zložka ŠPECIÁLNA MATERSKÁ ŠKOLA so sídlom na Gorkého 614/18, 075 01 Trebišov</vt:lpstr>
      <vt:lpstr>Prezentácia programu PowerPoint</vt:lpstr>
      <vt:lpstr>STREDA</vt:lpstr>
      <vt:lpstr>ŠTVRTOK</vt:lpstr>
      <vt:lpstr>1. Nakresli do košíka určený počet veľkonočných kraslíc.</vt:lpstr>
      <vt:lpstr>PIATOK</vt:lpstr>
      <vt:lpstr>KURIATKO </vt:lpstr>
      <vt:lpstr>ZAJAČIK</vt:lpstr>
      <vt:lpstr>Prezentácia programu PowerPoint</vt:lpstr>
      <vt:lpstr>Milé deti a rodičia, chceme vás za vašu usilovnú prácu pochváliť... Budeme veľmi radi,  ak sa nám pochválite vašimi fotkami  pri spoločnej práci a fotografiami prác, ako sa Vám spolu darilo...    Vaše pani učiteľky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SPOJENÁ ŠKOLA INTERNÁTNA organizačná zložka ŠPECIÁLNA MATERSKÁ ŠKOLA so sídlom na Gorkého 614/18, 075 01 Trebišov</dc:title>
  <dc:creator>Používateľ systému Windows</dc:creator>
  <cp:lastModifiedBy>Skola</cp:lastModifiedBy>
  <cp:revision>1</cp:revision>
  <dcterms:created xsi:type="dcterms:W3CDTF">2021-04-06T09:31:36Z</dcterms:created>
  <dcterms:modified xsi:type="dcterms:W3CDTF">2021-04-08T08:02:14Z</dcterms:modified>
</cp:coreProperties>
</file>