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2" r:id="rId3"/>
    <p:sldId id="265" r:id="rId4"/>
    <p:sldId id="257" r:id="rId5"/>
    <p:sldId id="258" r:id="rId6"/>
    <p:sldId id="259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Stretnutie TRŠ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62100" y="4069724"/>
            <a:ext cx="9070848" cy="1262130"/>
          </a:xfrm>
        </p:spPr>
        <p:txBody>
          <a:bodyPr>
            <a:noAutofit/>
          </a:bodyPr>
          <a:lstStyle/>
          <a:p>
            <a:endParaRPr lang="sk-SK" sz="3200" b="1" dirty="0"/>
          </a:p>
          <a:p>
            <a:r>
              <a:rPr lang="sk-SK" sz="3200" b="1" dirty="0"/>
              <a:t>„Tímový štvrtok 14.2.2019“</a:t>
            </a:r>
          </a:p>
        </p:txBody>
      </p:sp>
    </p:spTree>
    <p:extLst>
      <p:ext uri="{BB962C8B-B14F-4D97-AF65-F5344CB8AC3E}">
        <p14:creationId xmlns:p14="http://schemas.microsoft.com/office/powerpoint/2010/main" val="821488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3375" y="1389567"/>
            <a:ext cx="4518338" cy="28862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sz="2800" dirty="0"/>
              <a:t>Tímový štvrtok sa niesol v duchu aktívneho zapájania jednotlivcov, spolupráce v skupinách, brainstormingu a pozitívnej energie...</a:t>
            </a: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677" y="401488"/>
            <a:ext cx="4455934" cy="60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32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sk-SK" dirty="0"/>
              <a:t>Misia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200" dirty="0"/>
              <a:t>Chceme byť školou podporujúcou zdravé učenie. Rozvíjať zdravé telo so zdravou mysľou v bezpečnom, pokojnom a príjemnom prostredí. Pozitívna zmena myslenia a správania, aktívne a zmysluplne strávený spoločný čas, pohyb a zdravý životný štýl je to, čo chceme ponúknuť (žiakom i pedagógom). </a:t>
            </a:r>
          </a:p>
        </p:txBody>
      </p:sp>
    </p:spTree>
    <p:extLst>
      <p:ext uri="{BB962C8B-B14F-4D97-AF65-F5344CB8AC3E}">
        <p14:creationId xmlns:p14="http://schemas.microsoft.com/office/powerpoint/2010/main" val="3457375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sk-SK" dirty="0"/>
              <a:t>Spoločne uvažujeme, ako dosiahneme náš cieľ...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8807" y="2277237"/>
            <a:ext cx="5166573" cy="3874929"/>
          </a:xfrm>
          <a:prstGeom prst="rect">
            <a:avLst/>
          </a:prstGeom>
        </p:spPr>
      </p:pic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606670B-3AB0-497A-8918-905A5A23C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4000" dirty="0"/>
              <a:t>Práca v skupinách</a:t>
            </a:r>
          </a:p>
          <a:p>
            <a:pPr marL="0" indent="0">
              <a:buNone/>
            </a:pPr>
            <a:r>
              <a:rPr lang="sk-SK" sz="4000" dirty="0"/>
              <a:t> na spoločnom cieli.</a:t>
            </a:r>
          </a:p>
        </p:txBody>
      </p:sp>
    </p:spTree>
    <p:extLst>
      <p:ext uri="{BB962C8B-B14F-4D97-AF65-F5344CB8AC3E}">
        <p14:creationId xmlns:p14="http://schemas.microsoft.com/office/powerpoint/2010/main" val="1751790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56" y="467822"/>
            <a:ext cx="3672626" cy="275447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634" y="1845057"/>
            <a:ext cx="3909602" cy="2932201"/>
          </a:xfrm>
          <a:prstGeom prst="rect">
            <a:avLst/>
          </a:prstGeom>
        </p:spPr>
      </p:pic>
      <p:pic>
        <p:nvPicPr>
          <p:cNvPr id="6" name="Zástupný objekt pre obsah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5388" y="3707025"/>
            <a:ext cx="3495750" cy="262181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3845" y="5190185"/>
            <a:ext cx="2714239" cy="86103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02571">
            <a:off x="900459" y="3821218"/>
            <a:ext cx="2714239" cy="861031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29135">
            <a:off x="8656724" y="1979053"/>
            <a:ext cx="2714239" cy="86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22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578199"/>
            <a:ext cx="10058400" cy="1070296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000" dirty="0"/>
              <a:t>Dlhodobé ciele v horizonte 3 – 5 rokov.</a:t>
            </a:r>
            <a:br>
              <a:rPr lang="sk-SK" sz="4000" dirty="0"/>
            </a:br>
            <a:r>
              <a:rPr lang="sk-SK" sz="4000" dirty="0"/>
              <a:t>(Kde sa chceme dostať...)</a:t>
            </a:r>
            <a:endParaRPr lang="sk-SK" dirty="0"/>
          </a:p>
        </p:txBody>
      </p:sp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>
          <a:xfrm>
            <a:off x="1066800" y="1803042"/>
            <a:ext cx="10058400" cy="4231998"/>
          </a:xfrm>
        </p:spPr>
        <p:txBody>
          <a:bodyPr>
            <a:normAutofit/>
          </a:bodyPr>
          <a:lstStyle/>
          <a:p>
            <a:r>
              <a:rPr lang="sk-SK" dirty="0"/>
              <a:t>Naučiť sa zvládať negatívne (konfliktné) situácie medzi kolegami, zamestnancami, rodičmi i žiakmi.</a:t>
            </a:r>
          </a:p>
          <a:p>
            <a:r>
              <a:rPr lang="sk-SK" dirty="0"/>
              <a:t>Osvojiť si zručnosti rešpektujúcej komunikácie v ZŠ i MŠ – aktívne využívanie zručností rešpektujúcej komunikácie.</a:t>
            </a:r>
          </a:p>
          <a:p>
            <a:r>
              <a:rPr lang="sk-SK" dirty="0"/>
              <a:t>Vedieť pomenovať prejavy rešpektujúcej a nerešpektujúcej komunikácie.</a:t>
            </a:r>
          </a:p>
          <a:p>
            <a:r>
              <a:rPr lang="sk-SK" dirty="0"/>
              <a:t>Upevňovať a dodržiavať dohody a pravidlá – pravidelný monitoring.</a:t>
            </a:r>
          </a:p>
          <a:p>
            <a:r>
              <a:rPr lang="sk-SK" dirty="0"/>
              <a:t>Osvojenie a prijatie spätnej väzby a reflexie.</a:t>
            </a:r>
          </a:p>
          <a:p>
            <a:r>
              <a:rPr lang="sk-SK" dirty="0"/>
              <a:t>Iniciatíva v nápadoch na riešenie </a:t>
            </a:r>
            <a:r>
              <a:rPr lang="sk-SK"/>
              <a:t>problémov.</a:t>
            </a:r>
            <a:endParaRPr lang="sk-SK" dirty="0"/>
          </a:p>
          <a:p>
            <a:r>
              <a:rPr lang="sk-SK" dirty="0"/>
              <a:t>Zavádzanie pohybových činností do vyučovania – počas pohybových prestávok, učenia sa v exteriéri, pohybových aktivít.</a:t>
            </a:r>
          </a:p>
          <a:p>
            <a:r>
              <a:rPr lang="sk-SK" dirty="0"/>
              <a:t>Využívanie prvkov zážitkového učenia (záhrada zmyslov).</a:t>
            </a:r>
          </a:p>
          <a:p>
            <a:r>
              <a:rPr lang="sk-SK" dirty="0"/>
              <a:t>Propagácia zdravého životného štýlu a riešenie otázok týkajúcich sa zdravia.</a:t>
            </a: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654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Záverečná reflexia...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600" dirty="0"/>
              <a:t>Rybník – plávame v prúde s ostatnými, proti prúdu alebo sa </a:t>
            </a:r>
            <a:r>
              <a:rPr lang="sk-SK" sz="3600"/>
              <a:t>miestami topíme</a:t>
            </a:r>
            <a:r>
              <a:rPr lang="sk-SK" sz="3600">
                <a:sym typeface="Wingdings" panose="05000000000000000000" pitchFamily="2" charset="2"/>
              </a:rPr>
              <a:t>?</a:t>
            </a:r>
            <a:endParaRPr lang="sk-SK" sz="3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k-SK" sz="36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541" y="3822409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81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TM03457510[[fn=Mydlo]]</Template>
  <TotalTime>503</TotalTime>
  <Words>230</Words>
  <Application>Microsoft Office PowerPoint</Application>
  <PresentationFormat>Širokouhlá</PresentationFormat>
  <Paragraphs>21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9" baseType="lpstr">
      <vt:lpstr>Garamond</vt:lpstr>
      <vt:lpstr>Savon</vt:lpstr>
      <vt:lpstr>Stretnutie TRŠ</vt:lpstr>
      <vt:lpstr>Tímový štvrtok sa niesol v duchu aktívneho zapájania jednotlivcov, spolupráce v skupinách, brainstormingu a pozitívnej energie...</vt:lpstr>
      <vt:lpstr>Misia</vt:lpstr>
      <vt:lpstr>Spoločne uvažujeme, ako dosiahneme náš cieľ...</vt:lpstr>
      <vt:lpstr>Prezentácia programu PowerPoint</vt:lpstr>
      <vt:lpstr>Dlhodobé ciele v horizonte 3 – 5 rokov. (Kde sa chceme dostať...)</vt:lpstr>
      <vt:lpstr>Záverečná reflexia...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Stretnutie TRŠ</dc:title>
  <dc:creator>Toshiba</dc:creator>
  <cp:lastModifiedBy>zspodolinec</cp:lastModifiedBy>
  <cp:revision>20</cp:revision>
  <dcterms:created xsi:type="dcterms:W3CDTF">2019-02-13T07:06:44Z</dcterms:created>
  <dcterms:modified xsi:type="dcterms:W3CDTF">2021-03-01T14:05:19Z</dcterms:modified>
</cp:coreProperties>
</file>