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A128-05D1-4A37-A0A0-7AC6652DEB70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0F88-2DD8-4713-86BB-95E4767C0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1920" y="5013176"/>
            <a:ext cx="5112568" cy="1584176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>
                <a:solidFill>
                  <a:schemeClr val="bg1"/>
                </a:solidFill>
              </a:rPr>
              <a:t>„Każde dziecko jest inne, ale wszystkie mają podobne potrzeby.”</a:t>
            </a:r>
            <a:endParaRPr lang="en-US" sz="32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00B0F0"/>
                </a:solidFill>
                <a:latin typeface="Futura Md BT" pitchFamily="34" charset="0"/>
              </a:rPr>
              <a:t>Piramida Maslowa</a:t>
            </a:r>
            <a:endParaRPr lang="en-US" sz="48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pic>
        <p:nvPicPr>
          <p:cNvPr id="1027" name="Picture 3" descr="C:\Users\władysława\Desktop\4bd73227c1c5696a57fb4bcb816c75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103"/>
            <a:ext cx="9144000" cy="695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Potrzeby fizjologiczne</a:t>
            </a:r>
            <a:br>
              <a:rPr lang="pl-PL" sz="3200" dirty="0"/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Są to potrzeby takie jak:</a:t>
            </a: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zapewnienie dziecku odpowiedniej ilości snu, </a:t>
            </a: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schronienia (warunków materialnych, bytowych), </a:t>
            </a: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prawidłowego odżywiania (dostosowanego do wieku i potrzeb organizmu) </a:t>
            </a: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ubioru (adekwatnego nie tylko do pogody, ale też do sytuacji,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np. wygodny dres do zabaw ruchowych). </a:t>
            </a:r>
          </a:p>
          <a:p>
            <a:pPr algn="just">
              <a:buNone/>
            </a:pPr>
            <a:r>
              <a:rPr lang="pl-PL" sz="2400" dirty="0"/>
              <a:t> 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Bez zabezpieczenia tych potrzeb cała reszta piramidy będzie się chwiała lub stała dość niestabilnie. </a:t>
            </a:r>
            <a:br>
              <a:rPr lang="pl-PL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To co znajduje się na dole piramidy jest fundamentem wspierającym każdy kolejny szczebel.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Potrzeba bezpieczeństwa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Rozumiana jest jako: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Ustalenie reguł czytelnych dla dziecka, zrozumiałych,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z szacunkiem dla możliwości rozwojowych;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Respektowanie jego praw;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Wytyczanie granic z szacunkiem, tworząc dobre relacje, a nie wyłączanie stawiając wymagania;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Przestrzeganie codziennych rytuałów i rytmu dnia;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Zapewnienie opieki adekwatnej do sytuacji,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np. w przypadku choroby.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Potrzeba przynależności </a:t>
            </a:r>
            <a:b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pl-P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Tę potrzebę w środowisku rodzinnym można zabezpieczyć na poziomie werbalnym, choćby często powtarzając: „Bardzo cię kocham synku. Stęskniłam się za tobą, córeczko”. 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Można również zabezpieczyć tę potrzebę poprzez uczucia okazywane dziecku, np. przytulając je.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Można wesprzeć dziecko, także przez świadome budowanie relacji w rodzinie, wspólne spędzanie czasu, okazywanie zainteresowania wszystkimi sprawami. </a:t>
            </a: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Można dziecku pokazać, jak istotnym jest członkiem rodziny, choćby przez dawanie obowiązków związanych z gospodarstwem domowym.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Potrzeba szacunku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Szacunek do dziecka należy okazywać od pierwszych chwil, ale co to właściwie oznacza? Na pewno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są to pozytywne relacje rodzinne, o które się dba każdego dnia przez: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Docenianie wysiłków dziecka (a nie tylko efektów) związanych z poznawaniem nowych rzeczy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zdobywaniem nowych umiejętności;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Dawanie okazji do uczenia się na własnych błędach, do których dzieci przecież mają prawo tak samo jak dorośli;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Rozwiązywanie problemów poprzez rozmowę, a nie krzyk, agresję słowną lub fizyczną;</a:t>
            </a:r>
          </a:p>
          <a:p>
            <a:pPr lvl="0"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Aktywne słuchanie, okazywanie zainteresowania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nieocenianie pochopnie sytuacji, w której bierze udział dziecko.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Potrzeba samorealizacji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10445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Ta potrzeba zdecydowanie kojarzy się z samodzielnością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i ma z nią wiele wspólnego. Im bardziej samodzielne jest dziecko, tym lepiej czuje się w swojej skórze, ale też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sytuacjach nowych, które potencjalnie mogłoby je stresować. Bardzo często dorośli skupiają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się na wspieraniu dziecka tak mocno, że nie dają szansy na pomyłki, szukanie, zaciekawienie światem. Wesprzeć tę potrzebę można, zachęcając dziecko do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ekspery-mentowania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poznawania świata „po swojemu”. Nawet jeśli kosztuje to więcej trudu, brudu- warto.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Dlaczego warto poznać i zrozumieć potrzeby ujęte w piramidzie?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/>
              <a:t> 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Pomagają uporządkować komunikację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z dzieckiem i podpowiadają, co jest najważniejsze dla małego człowieka. Bez zabezpieczenia wszystkich potrzeb nie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da 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wychować człowieka pewnego </a:t>
            </a:r>
            <a:r>
              <a:rPr lang="pl-PL">
                <a:latin typeface="Times New Roman" pitchFamily="18" charset="0"/>
                <a:cs typeface="Times New Roman" pitchFamily="18" charset="0"/>
              </a:rPr>
              <a:t>siebie </a:t>
            </a:r>
            <a:br>
              <a:rPr lang="pl-PL">
                <a:latin typeface="Times New Roman" pitchFamily="18" charset="0"/>
                <a:cs typeface="Times New Roman" pitchFamily="18" charset="0"/>
              </a:rPr>
            </a:br>
            <a:r>
              <a:rPr lang="pl-PL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poszukującego okazji do realizacji własnych marzeń.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495</Words>
  <Application>Microsoft Office PowerPoint</Application>
  <PresentationFormat>Pokaz na ekranie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Futura Md BT</vt:lpstr>
      <vt:lpstr>Times New Roman</vt:lpstr>
      <vt:lpstr>Тема Office</vt:lpstr>
      <vt:lpstr>„Każde dziecko jest inne, ale wszystkie mają podobne potrzeby.”</vt:lpstr>
      <vt:lpstr>Piramida Maslowa</vt:lpstr>
      <vt:lpstr>Potrzeby fizjologiczne </vt:lpstr>
      <vt:lpstr>Potrzeba bezpieczeństwa </vt:lpstr>
      <vt:lpstr>Potrzeba przynależności  </vt:lpstr>
      <vt:lpstr>Potrzeba szacunku </vt:lpstr>
      <vt:lpstr>Potrzeba samorealizacji  </vt:lpstr>
      <vt:lpstr>Dlaczego warto poznać i zrozumieć potrzeby ujęte w piramidzie?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844</cp:lastModifiedBy>
  <cp:revision>5</cp:revision>
  <dcterms:created xsi:type="dcterms:W3CDTF">2013-08-14T12:15:59Z</dcterms:created>
  <dcterms:modified xsi:type="dcterms:W3CDTF">2021-10-11T19:14:28Z</dcterms:modified>
</cp:coreProperties>
</file>