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3" r:id="rId8"/>
    <p:sldId id="264" r:id="rId9"/>
    <p:sldId id="265" r:id="rId10"/>
    <p:sldId id="266" r:id="rId11"/>
    <p:sldId id="267" r:id="rId12"/>
    <p:sldId id="268" r:id="rId13"/>
    <p:sldId id="269" r:id="rId14"/>
    <p:sldId id="270" r:id="rId15"/>
    <p:sldId id="272" r:id="rId16"/>
    <p:sldId id="273" r:id="rId17"/>
    <p:sldId id="274"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63546-458D-AAF4-8C3A-19D8FD084178}" v="770" dt="2021-06-08T15:53:12.232"/>
    <p1510:client id="{945F7EC0-9E1C-4E33-9DB3-3C939E7C4E75}" v="257" dt="2021-06-08T14:49:40.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cper Dąbek" userId="S::kacperdabek@zszpwlaczna.pl::c89cf9b2-88ea-4571-90e8-b40d43b71989" providerId="AD" clId="Web-{945F7EC0-9E1C-4E33-9DB3-3C939E7C4E75}"/>
    <pc:docChg chg="addSld modSld addMainMaster delMainMaster">
      <pc:chgData name="Kacper Dąbek" userId="S::kacperdabek@zszpwlaczna.pl::c89cf9b2-88ea-4571-90e8-b40d43b71989" providerId="AD" clId="Web-{945F7EC0-9E1C-4E33-9DB3-3C939E7C4E75}" dt="2021-06-08T14:49:40.947" v="148" actId="20577"/>
      <pc:docMkLst>
        <pc:docMk/>
      </pc:docMkLst>
      <pc:sldChg chg="addSp delSp modSp mod setBg modClrScheme addAnim delAnim chgLayout">
        <pc:chgData name="Kacper Dąbek" userId="S::kacperdabek@zszpwlaczna.pl::c89cf9b2-88ea-4571-90e8-b40d43b71989" providerId="AD" clId="Web-{945F7EC0-9E1C-4E33-9DB3-3C939E7C4E75}" dt="2021-06-08T14:36:32.109" v="56"/>
        <pc:sldMkLst>
          <pc:docMk/>
          <pc:sldMk cId="650317164" sldId="256"/>
        </pc:sldMkLst>
        <pc:spChg chg="mod">
          <ac:chgData name="Kacper Dąbek" userId="S::kacperdabek@zszpwlaczna.pl::c89cf9b2-88ea-4571-90e8-b40d43b71989" providerId="AD" clId="Web-{945F7EC0-9E1C-4E33-9DB3-3C939E7C4E75}" dt="2021-06-08T14:36:32.109" v="54"/>
          <ac:spMkLst>
            <pc:docMk/>
            <pc:sldMk cId="650317164" sldId="256"/>
            <ac:spMk id="2" creationId="{00000000-0000-0000-0000-000000000000}"/>
          </ac:spMkLst>
        </pc:spChg>
        <pc:spChg chg="mod">
          <ac:chgData name="Kacper Dąbek" userId="S::kacperdabek@zszpwlaczna.pl::c89cf9b2-88ea-4571-90e8-b40d43b71989" providerId="AD" clId="Web-{945F7EC0-9E1C-4E33-9DB3-3C939E7C4E75}" dt="2021-06-08T14:36:32.109" v="54"/>
          <ac:spMkLst>
            <pc:docMk/>
            <pc:sldMk cId="650317164" sldId="256"/>
            <ac:spMk id="3" creationId="{00000000-0000-0000-0000-000000000000}"/>
          </ac:spMkLst>
        </pc:spChg>
        <pc:spChg chg="add del">
          <ac:chgData name="Kacper Dąbek" userId="S::kacperdabek@zszpwlaczna.pl::c89cf9b2-88ea-4571-90e8-b40d43b71989" providerId="AD" clId="Web-{945F7EC0-9E1C-4E33-9DB3-3C939E7C4E75}" dt="2021-06-08T14:36:16.811" v="45"/>
          <ac:spMkLst>
            <pc:docMk/>
            <pc:sldMk cId="650317164" sldId="256"/>
            <ac:spMk id="5" creationId="{F2E5B6AE-5EFE-45F0-A2AE-ED771CA3D7DD}"/>
          </ac:spMkLst>
        </pc:spChg>
        <pc:spChg chg="add del">
          <ac:chgData name="Kacper Dąbek" userId="S::kacperdabek@zszpwlaczna.pl::c89cf9b2-88ea-4571-90e8-b40d43b71989" providerId="AD" clId="Web-{945F7EC0-9E1C-4E33-9DB3-3C939E7C4E75}" dt="2021-06-08T14:36:22.984" v="51"/>
          <ac:spMkLst>
            <pc:docMk/>
            <pc:sldMk cId="650317164" sldId="256"/>
            <ac:spMk id="8" creationId="{D3F13AAF-525E-4953-A67E-7B34FDB4D899}"/>
          </ac:spMkLst>
        </pc:spChg>
        <pc:spChg chg="add del">
          <ac:chgData name="Kacper Dąbek" userId="S::kacperdabek@zszpwlaczna.pl::c89cf9b2-88ea-4571-90e8-b40d43b71989" providerId="AD" clId="Web-{945F7EC0-9E1C-4E33-9DB3-3C939E7C4E75}" dt="2021-06-08T14:36:08.670" v="43"/>
          <ac:spMkLst>
            <pc:docMk/>
            <pc:sldMk cId="650317164" sldId="256"/>
            <ac:spMk id="9" creationId="{BB3B2C43-5E36-4768-8319-6752D24B47E9}"/>
          </ac:spMkLst>
        </pc:spChg>
        <pc:spChg chg="add del">
          <ac:chgData name="Kacper Dąbek" userId="S::kacperdabek@zszpwlaczna.pl::c89cf9b2-88ea-4571-90e8-b40d43b71989" providerId="AD" clId="Web-{945F7EC0-9E1C-4E33-9DB3-3C939E7C4E75}" dt="2021-06-08T14:36:08.670" v="43"/>
          <ac:spMkLst>
            <pc:docMk/>
            <pc:sldMk cId="650317164" sldId="256"/>
            <ac:spMk id="11" creationId="{B044326E-7BB3-4929-BE33-05CA64DBB248}"/>
          </ac:spMkLst>
        </pc:spChg>
        <pc:spChg chg="add del">
          <ac:chgData name="Kacper Dąbek" userId="S::kacperdabek@zszpwlaczna.pl::c89cf9b2-88ea-4571-90e8-b40d43b71989" providerId="AD" clId="Web-{945F7EC0-9E1C-4E33-9DB3-3C939E7C4E75}" dt="2021-06-08T14:36:08.670" v="43"/>
          <ac:spMkLst>
            <pc:docMk/>
            <pc:sldMk cId="650317164" sldId="256"/>
            <ac:spMk id="13" creationId="{731CF4E0-AA2D-43CA-A528-C52FB158244A}"/>
          </ac:spMkLst>
        </pc:spChg>
        <pc:spChg chg="add del">
          <ac:chgData name="Kacper Dąbek" userId="S::kacperdabek@zszpwlaczna.pl::c89cf9b2-88ea-4571-90e8-b40d43b71989" providerId="AD" clId="Web-{945F7EC0-9E1C-4E33-9DB3-3C939E7C4E75}" dt="2021-06-08T14:36:32.047" v="53"/>
          <ac:spMkLst>
            <pc:docMk/>
            <pc:sldMk cId="650317164" sldId="256"/>
            <ac:spMk id="14" creationId="{7A18C9FB-EC4C-4DAE-8F7D-C6E5AF607958}"/>
          </ac:spMkLst>
        </pc:spChg>
        <pc:spChg chg="add del">
          <ac:chgData name="Kacper Dąbek" userId="S::kacperdabek@zszpwlaczna.pl::c89cf9b2-88ea-4571-90e8-b40d43b71989" providerId="AD" clId="Web-{945F7EC0-9E1C-4E33-9DB3-3C939E7C4E75}" dt="2021-06-08T14:36:08.670" v="43"/>
          <ac:spMkLst>
            <pc:docMk/>
            <pc:sldMk cId="650317164" sldId="256"/>
            <ac:spMk id="15" creationId="{3B083774-A903-4B1B-BC6A-94C1F048E82B}"/>
          </ac:spMkLst>
        </pc:spChg>
        <pc:spChg chg="add del">
          <ac:chgData name="Kacper Dąbek" userId="S::kacperdabek@zszpwlaczna.pl::c89cf9b2-88ea-4571-90e8-b40d43b71989" providerId="AD" clId="Web-{945F7EC0-9E1C-4E33-9DB3-3C939E7C4E75}" dt="2021-06-08T14:36:32.047" v="53"/>
          <ac:spMkLst>
            <pc:docMk/>
            <pc:sldMk cId="650317164" sldId="256"/>
            <ac:spMk id="18" creationId="{55F5D1E8-E605-4EFC-8912-6E191F84FE26}"/>
          </ac:spMkLst>
        </pc:spChg>
        <pc:spChg chg="add">
          <ac:chgData name="Kacper Dąbek" userId="S::kacperdabek@zszpwlaczna.pl::c89cf9b2-88ea-4571-90e8-b40d43b71989" providerId="AD" clId="Web-{945F7EC0-9E1C-4E33-9DB3-3C939E7C4E75}" dt="2021-06-08T14:36:32.109" v="54"/>
          <ac:spMkLst>
            <pc:docMk/>
            <pc:sldMk cId="650317164" sldId="256"/>
            <ac:spMk id="20" creationId="{55B419A7-F817-4767-8CCB-FB0E189C4ACD}"/>
          </ac:spMkLst>
        </pc:spChg>
        <pc:spChg chg="add">
          <ac:chgData name="Kacper Dąbek" userId="S::kacperdabek@zszpwlaczna.pl::c89cf9b2-88ea-4571-90e8-b40d43b71989" providerId="AD" clId="Web-{945F7EC0-9E1C-4E33-9DB3-3C939E7C4E75}" dt="2021-06-08T14:36:32.109" v="54"/>
          <ac:spMkLst>
            <pc:docMk/>
            <pc:sldMk cId="650317164" sldId="256"/>
            <ac:spMk id="22" creationId="{9FBB9AF1-CE92-475C-A47B-5FC32922B3E9}"/>
          </ac:spMkLst>
        </pc:spChg>
        <pc:spChg chg="add">
          <ac:chgData name="Kacper Dąbek" userId="S::kacperdabek@zszpwlaczna.pl::c89cf9b2-88ea-4571-90e8-b40d43b71989" providerId="AD" clId="Web-{945F7EC0-9E1C-4E33-9DB3-3C939E7C4E75}" dt="2021-06-08T14:36:32.109" v="54"/>
          <ac:spMkLst>
            <pc:docMk/>
            <pc:sldMk cId="650317164" sldId="256"/>
            <ac:spMk id="24" creationId="{7021D92D-08FF-45A6-9109-AC9462C7E8E3}"/>
          </ac:spMkLst>
        </pc:spChg>
        <pc:picChg chg="add del">
          <ac:chgData name="Kacper Dąbek" userId="S::kacperdabek@zszpwlaczna.pl::c89cf9b2-88ea-4571-90e8-b40d43b71989" providerId="AD" clId="Web-{945F7EC0-9E1C-4E33-9DB3-3C939E7C4E75}" dt="2021-06-08T14:36:08.670" v="43"/>
          <ac:picMkLst>
            <pc:docMk/>
            <pc:sldMk cId="650317164" sldId="256"/>
            <ac:picMk id="4" creationId="{2CD01333-3E0E-46BD-B078-8756795B5B20}"/>
          </ac:picMkLst>
        </pc:picChg>
        <pc:picChg chg="add del">
          <ac:chgData name="Kacper Dąbek" userId="S::kacperdabek@zszpwlaczna.pl::c89cf9b2-88ea-4571-90e8-b40d43b71989" providerId="AD" clId="Web-{945F7EC0-9E1C-4E33-9DB3-3C939E7C4E75}" dt="2021-06-08T14:36:16.811" v="45"/>
          <ac:picMkLst>
            <pc:docMk/>
            <pc:sldMk cId="650317164" sldId="256"/>
            <ac:picMk id="7" creationId="{F0C9E87D-2221-45BA-A165-C3B875C07E4D}"/>
          </ac:picMkLst>
        </pc:picChg>
        <pc:picChg chg="add del">
          <ac:chgData name="Kacper Dąbek" userId="S::kacperdabek@zszpwlaczna.pl::c89cf9b2-88ea-4571-90e8-b40d43b71989" providerId="AD" clId="Web-{945F7EC0-9E1C-4E33-9DB3-3C939E7C4E75}" dt="2021-06-08T14:36:22.984" v="51"/>
          <ac:picMkLst>
            <pc:docMk/>
            <pc:sldMk cId="650317164" sldId="256"/>
            <ac:picMk id="10" creationId="{1F99B0F9-CDE6-42DC-86AE-77014079F609}"/>
          </ac:picMkLst>
        </pc:picChg>
        <pc:picChg chg="add del">
          <ac:chgData name="Kacper Dąbek" userId="S::kacperdabek@zszpwlaczna.pl::c89cf9b2-88ea-4571-90e8-b40d43b71989" providerId="AD" clId="Web-{945F7EC0-9E1C-4E33-9DB3-3C939E7C4E75}" dt="2021-06-08T14:36:32.047" v="53"/>
          <ac:picMkLst>
            <pc:docMk/>
            <pc:sldMk cId="650317164" sldId="256"/>
            <ac:picMk id="16" creationId="{AA51B135-2E76-4673-B40D-C4B9913F8DF5}"/>
          </ac:picMkLst>
        </pc:picChg>
        <pc:picChg chg="add">
          <ac:chgData name="Kacper Dąbek" userId="S::kacperdabek@zszpwlaczna.pl::c89cf9b2-88ea-4571-90e8-b40d43b71989" providerId="AD" clId="Web-{945F7EC0-9E1C-4E33-9DB3-3C939E7C4E75}" dt="2021-06-08T14:36:32.109" v="54"/>
          <ac:picMkLst>
            <pc:docMk/>
            <pc:sldMk cId="650317164" sldId="256"/>
            <ac:picMk id="21" creationId="{7D675209-C40B-492B-9DE7-2D4A567596E9}"/>
          </ac:picMkLst>
        </pc:picChg>
        <pc:cxnChg chg="add del">
          <ac:chgData name="Kacper Dąbek" userId="S::kacperdabek@zszpwlaczna.pl::c89cf9b2-88ea-4571-90e8-b40d43b71989" providerId="AD" clId="Web-{945F7EC0-9E1C-4E33-9DB3-3C939E7C4E75}" dt="2021-06-08T14:36:16.811" v="45"/>
          <ac:cxnSpMkLst>
            <pc:docMk/>
            <pc:sldMk cId="650317164" sldId="256"/>
            <ac:cxnSpMk id="6" creationId="{D255B435-D9F3-4A31-B89E-36741390DB4B}"/>
          </ac:cxnSpMkLst>
        </pc:cxnChg>
        <pc:cxnChg chg="add del">
          <ac:chgData name="Kacper Dąbek" userId="S::kacperdabek@zszpwlaczna.pl::c89cf9b2-88ea-4571-90e8-b40d43b71989" providerId="AD" clId="Web-{945F7EC0-9E1C-4E33-9DB3-3C939E7C4E75}" dt="2021-06-08T14:36:22.984" v="51"/>
          <ac:cxnSpMkLst>
            <pc:docMk/>
            <pc:sldMk cId="650317164" sldId="256"/>
            <ac:cxnSpMk id="12" creationId="{32E97E5C-7A5F-424E-AAE4-654396E90799}"/>
          </ac:cxnSpMkLst>
        </pc:cxnChg>
        <pc:cxnChg chg="add del">
          <ac:chgData name="Kacper Dąbek" userId="S::kacperdabek@zszpwlaczna.pl::c89cf9b2-88ea-4571-90e8-b40d43b71989" providerId="AD" clId="Web-{945F7EC0-9E1C-4E33-9DB3-3C939E7C4E75}" dt="2021-06-08T14:36:08.670" v="43"/>
          <ac:cxnSpMkLst>
            <pc:docMk/>
            <pc:sldMk cId="650317164" sldId="256"/>
            <ac:cxnSpMk id="17" creationId="{5D5FB189-1F48-4A47-B036-6AF7E11A8E7B}"/>
          </ac:cxnSpMkLst>
        </pc:cxnChg>
        <pc:cxnChg chg="add del">
          <ac:chgData name="Kacper Dąbek" userId="S::kacperdabek@zszpwlaczna.pl::c89cf9b2-88ea-4571-90e8-b40d43b71989" providerId="AD" clId="Web-{945F7EC0-9E1C-4E33-9DB3-3C939E7C4E75}" dt="2021-06-08T14:36:08.670" v="43"/>
          <ac:cxnSpMkLst>
            <pc:docMk/>
            <pc:sldMk cId="650317164" sldId="256"/>
            <ac:cxnSpMk id="19" creationId="{C5B335DD-3163-4EC5-8B6B-2AB53E64D11A}"/>
          </ac:cxnSpMkLst>
        </pc:cxnChg>
        <pc:cxnChg chg="add">
          <ac:chgData name="Kacper Dąbek" userId="S::kacperdabek@zszpwlaczna.pl::c89cf9b2-88ea-4571-90e8-b40d43b71989" providerId="AD" clId="Web-{945F7EC0-9E1C-4E33-9DB3-3C939E7C4E75}" dt="2021-06-08T14:36:32.109" v="54"/>
          <ac:cxnSpMkLst>
            <pc:docMk/>
            <pc:sldMk cId="650317164" sldId="256"/>
            <ac:cxnSpMk id="23" creationId="{D81E42A3-743C-4C15-9DA8-93AA9AEBFB17}"/>
          </ac:cxnSpMkLst>
        </pc:cxnChg>
      </pc:sldChg>
      <pc:sldChg chg="addSp delSp modSp new mod setBg setClrOvrMap">
        <pc:chgData name="Kacper Dąbek" userId="S::kacperdabek@zszpwlaczna.pl::c89cf9b2-88ea-4571-90e8-b40d43b71989" providerId="AD" clId="Web-{945F7EC0-9E1C-4E33-9DB3-3C939E7C4E75}" dt="2021-06-08T14:43:57.148" v="90"/>
        <pc:sldMkLst>
          <pc:docMk/>
          <pc:sldMk cId="408018636" sldId="257"/>
        </pc:sldMkLst>
        <pc:spChg chg="mod ord">
          <ac:chgData name="Kacper Dąbek" userId="S::kacperdabek@zszpwlaczna.pl::c89cf9b2-88ea-4571-90e8-b40d43b71989" providerId="AD" clId="Web-{945F7EC0-9E1C-4E33-9DB3-3C939E7C4E75}" dt="2021-06-08T14:43:57.148" v="90"/>
          <ac:spMkLst>
            <pc:docMk/>
            <pc:sldMk cId="408018636" sldId="257"/>
            <ac:spMk id="2" creationId="{CBB3BD3A-7457-4AA9-A957-7D12B9817DDA}"/>
          </ac:spMkLst>
        </pc:spChg>
        <pc:spChg chg="del">
          <ac:chgData name="Kacper Dąbek" userId="S::kacperdabek@zszpwlaczna.pl::c89cf9b2-88ea-4571-90e8-b40d43b71989" providerId="AD" clId="Web-{945F7EC0-9E1C-4E33-9DB3-3C939E7C4E75}" dt="2021-06-08T14:41:22.702" v="71"/>
          <ac:spMkLst>
            <pc:docMk/>
            <pc:sldMk cId="408018636" sldId="257"/>
            <ac:spMk id="3" creationId="{0EE9F967-3AAA-49C0-A461-EC0D2B58DF7E}"/>
          </ac:spMkLst>
        </pc:spChg>
        <pc:spChg chg="mod ord">
          <ac:chgData name="Kacper Dąbek" userId="S::kacperdabek@zszpwlaczna.pl::c89cf9b2-88ea-4571-90e8-b40d43b71989" providerId="AD" clId="Web-{945F7EC0-9E1C-4E33-9DB3-3C939E7C4E75}" dt="2021-06-08T14:43:57.148" v="90"/>
          <ac:spMkLst>
            <pc:docMk/>
            <pc:sldMk cId="408018636" sldId="257"/>
            <ac:spMk id="4" creationId="{0F6999BD-EA96-477D-9826-BA18ED52AE96}"/>
          </ac:spMkLst>
        </pc:spChg>
        <pc:spChg chg="add">
          <ac:chgData name="Kacper Dąbek" userId="S::kacperdabek@zszpwlaczna.pl::c89cf9b2-88ea-4571-90e8-b40d43b71989" providerId="AD" clId="Web-{945F7EC0-9E1C-4E33-9DB3-3C939E7C4E75}" dt="2021-06-08T14:43:57.148" v="90"/>
          <ac:spMkLst>
            <pc:docMk/>
            <pc:sldMk cId="408018636" sldId="257"/>
            <ac:spMk id="10" creationId="{72411438-92A5-42B0-9C54-EA4FB32ACB5E}"/>
          </ac:spMkLst>
        </pc:spChg>
        <pc:spChg chg="add">
          <ac:chgData name="Kacper Dąbek" userId="S::kacperdabek@zszpwlaczna.pl::c89cf9b2-88ea-4571-90e8-b40d43b71989" providerId="AD" clId="Web-{945F7EC0-9E1C-4E33-9DB3-3C939E7C4E75}" dt="2021-06-08T14:43:57.148" v="90"/>
          <ac:spMkLst>
            <pc:docMk/>
            <pc:sldMk cId="408018636" sldId="257"/>
            <ac:spMk id="12" creationId="{10C9A191-62EE-4A86-8FF9-6794BC3C58A7}"/>
          </ac:spMkLst>
        </pc:spChg>
        <pc:spChg chg="add">
          <ac:chgData name="Kacper Dąbek" userId="S::kacperdabek@zszpwlaczna.pl::c89cf9b2-88ea-4571-90e8-b40d43b71989" providerId="AD" clId="Web-{945F7EC0-9E1C-4E33-9DB3-3C939E7C4E75}" dt="2021-06-08T14:43:57.148" v="90"/>
          <ac:spMkLst>
            <pc:docMk/>
            <pc:sldMk cId="408018636" sldId="257"/>
            <ac:spMk id="14" creationId="{6222F81D-28CB-42CB-9961-602C33F65295}"/>
          </ac:spMkLst>
        </pc:spChg>
        <pc:spChg chg="add">
          <ac:chgData name="Kacper Dąbek" userId="S::kacperdabek@zszpwlaczna.pl::c89cf9b2-88ea-4571-90e8-b40d43b71989" providerId="AD" clId="Web-{945F7EC0-9E1C-4E33-9DB3-3C939E7C4E75}" dt="2021-06-08T14:43:57.148" v="90"/>
          <ac:spMkLst>
            <pc:docMk/>
            <pc:sldMk cId="408018636" sldId="257"/>
            <ac:spMk id="18" creationId="{4E75910E-4112-4447-8981-4CA7ACEF94BA}"/>
          </ac:spMkLst>
        </pc:spChg>
        <pc:picChg chg="add mod">
          <ac:chgData name="Kacper Dąbek" userId="S::kacperdabek@zszpwlaczna.pl::c89cf9b2-88ea-4571-90e8-b40d43b71989" providerId="AD" clId="Web-{945F7EC0-9E1C-4E33-9DB3-3C939E7C4E75}" dt="2021-06-08T14:43:57.148" v="90"/>
          <ac:picMkLst>
            <pc:docMk/>
            <pc:sldMk cId="408018636" sldId="257"/>
            <ac:picMk id="5" creationId="{06274757-1CF8-481A-8F04-E0E295528FD8}"/>
          </ac:picMkLst>
        </pc:picChg>
        <pc:cxnChg chg="add">
          <ac:chgData name="Kacper Dąbek" userId="S::kacperdabek@zszpwlaczna.pl::c89cf9b2-88ea-4571-90e8-b40d43b71989" providerId="AD" clId="Web-{945F7EC0-9E1C-4E33-9DB3-3C939E7C4E75}" dt="2021-06-08T14:43:57.148" v="90"/>
          <ac:cxnSpMkLst>
            <pc:docMk/>
            <pc:sldMk cId="408018636" sldId="257"/>
            <ac:cxnSpMk id="16" creationId="{081E1E49-F752-49CA-BFF6-1303B0A8AA03}"/>
          </ac:cxnSpMkLst>
        </pc:cxnChg>
      </pc:sldChg>
      <pc:sldChg chg="addSp delSp modSp new mod setBg">
        <pc:chgData name="Kacper Dąbek" userId="S::kacperdabek@zszpwlaczna.pl::c89cf9b2-88ea-4571-90e8-b40d43b71989" providerId="AD" clId="Web-{945F7EC0-9E1C-4E33-9DB3-3C939E7C4E75}" dt="2021-06-08T14:47:27.955" v="131" actId="14100"/>
        <pc:sldMkLst>
          <pc:docMk/>
          <pc:sldMk cId="1569478762" sldId="258"/>
        </pc:sldMkLst>
        <pc:spChg chg="add del mod ord">
          <ac:chgData name="Kacper Dąbek" userId="S::kacperdabek@zszpwlaczna.pl::c89cf9b2-88ea-4571-90e8-b40d43b71989" providerId="AD" clId="Web-{945F7EC0-9E1C-4E33-9DB3-3C939E7C4E75}" dt="2021-06-08T14:46:48.797" v="122"/>
          <ac:spMkLst>
            <pc:docMk/>
            <pc:sldMk cId="1569478762" sldId="258"/>
            <ac:spMk id="2" creationId="{B282376A-17C0-4E8E-B926-ABB0FB74B7D5}"/>
          </ac:spMkLst>
        </pc:spChg>
        <pc:spChg chg="del">
          <ac:chgData name="Kacper Dąbek" userId="S::kacperdabek@zszpwlaczna.pl::c89cf9b2-88ea-4571-90e8-b40d43b71989" providerId="AD" clId="Web-{945F7EC0-9E1C-4E33-9DB3-3C939E7C4E75}" dt="2021-06-08T14:45:07.511" v="97"/>
          <ac:spMkLst>
            <pc:docMk/>
            <pc:sldMk cId="1569478762" sldId="258"/>
            <ac:spMk id="3" creationId="{B3CD80C3-162D-4599-81AC-F522E0D603C6}"/>
          </ac:spMkLst>
        </pc:spChg>
        <pc:spChg chg="mod">
          <ac:chgData name="Kacper Dąbek" userId="S::kacperdabek@zszpwlaczna.pl::c89cf9b2-88ea-4571-90e8-b40d43b71989" providerId="AD" clId="Web-{945F7EC0-9E1C-4E33-9DB3-3C939E7C4E75}" dt="2021-06-08T14:47:27.955" v="131" actId="14100"/>
          <ac:spMkLst>
            <pc:docMk/>
            <pc:sldMk cId="1569478762" sldId="258"/>
            <ac:spMk id="4" creationId="{52CD5816-0D51-41D0-8C48-94469903A9F1}"/>
          </ac:spMkLst>
        </pc:spChg>
        <pc:spChg chg="add">
          <ac:chgData name="Kacper Dąbek" userId="S::kacperdabek@zszpwlaczna.pl::c89cf9b2-88ea-4571-90e8-b40d43b71989" providerId="AD" clId="Web-{945F7EC0-9E1C-4E33-9DB3-3C939E7C4E75}" dt="2021-06-08T14:46:48.797" v="122"/>
          <ac:spMkLst>
            <pc:docMk/>
            <pc:sldMk cId="1569478762" sldId="258"/>
            <ac:spMk id="7" creationId="{72411438-92A5-42B0-9C54-EA4FB32ACB5E}"/>
          </ac:spMkLst>
        </pc:spChg>
        <pc:spChg chg="add">
          <ac:chgData name="Kacper Dąbek" userId="S::kacperdabek@zszpwlaczna.pl::c89cf9b2-88ea-4571-90e8-b40d43b71989" providerId="AD" clId="Web-{945F7EC0-9E1C-4E33-9DB3-3C939E7C4E75}" dt="2021-06-08T14:46:48.797" v="122"/>
          <ac:spMkLst>
            <pc:docMk/>
            <pc:sldMk cId="1569478762" sldId="258"/>
            <ac:spMk id="8" creationId="{C5176844-69C3-4F79-BE38-EA5BDDF4FEA4}"/>
          </ac:spMkLst>
        </pc:spChg>
        <pc:spChg chg="add del">
          <ac:chgData name="Kacper Dąbek" userId="S::kacperdabek@zszpwlaczna.pl::c89cf9b2-88ea-4571-90e8-b40d43b71989" providerId="AD" clId="Web-{945F7EC0-9E1C-4E33-9DB3-3C939E7C4E75}" dt="2021-06-08T14:46:42.266" v="120"/>
          <ac:spMkLst>
            <pc:docMk/>
            <pc:sldMk cId="1569478762" sldId="258"/>
            <ac:spMk id="9" creationId="{72411438-92A5-42B0-9C54-EA4FB32ACB5E}"/>
          </ac:spMkLst>
        </pc:spChg>
        <pc:spChg chg="add del">
          <ac:chgData name="Kacper Dąbek" userId="S::kacperdabek@zszpwlaczna.pl::c89cf9b2-88ea-4571-90e8-b40d43b71989" providerId="AD" clId="Web-{945F7EC0-9E1C-4E33-9DB3-3C939E7C4E75}" dt="2021-06-08T14:45:46.997" v="104"/>
          <ac:spMkLst>
            <pc:docMk/>
            <pc:sldMk cId="1569478762" sldId="258"/>
            <ac:spMk id="10" creationId="{72411438-92A5-42B0-9C54-EA4FB32ACB5E}"/>
          </ac:spMkLst>
        </pc:spChg>
        <pc:spChg chg="add del">
          <ac:chgData name="Kacper Dąbek" userId="S::kacperdabek@zszpwlaczna.pl::c89cf9b2-88ea-4571-90e8-b40d43b71989" providerId="AD" clId="Web-{945F7EC0-9E1C-4E33-9DB3-3C939E7C4E75}" dt="2021-06-08T14:46:42.266" v="120"/>
          <ac:spMkLst>
            <pc:docMk/>
            <pc:sldMk cId="1569478762" sldId="258"/>
            <ac:spMk id="11" creationId="{C5176844-69C3-4F79-BE38-EA5BDDF4FEA4}"/>
          </ac:spMkLst>
        </pc:spChg>
        <pc:spChg chg="add del">
          <ac:chgData name="Kacper Dąbek" userId="S::kacperdabek@zszpwlaczna.pl::c89cf9b2-88ea-4571-90e8-b40d43b71989" providerId="AD" clId="Web-{945F7EC0-9E1C-4E33-9DB3-3C939E7C4E75}" dt="2021-06-08T14:45:46.997" v="104"/>
          <ac:spMkLst>
            <pc:docMk/>
            <pc:sldMk cId="1569478762" sldId="258"/>
            <ac:spMk id="12" creationId="{C5176844-69C3-4F79-BE38-EA5BDDF4FEA4}"/>
          </ac:spMkLst>
        </pc:spChg>
        <pc:spChg chg="add del">
          <ac:chgData name="Kacper Dąbek" userId="S::kacperdabek@zszpwlaczna.pl::c89cf9b2-88ea-4571-90e8-b40d43b71989" providerId="AD" clId="Web-{945F7EC0-9E1C-4E33-9DB3-3C939E7C4E75}" dt="2021-06-08T14:45:46.997" v="104"/>
          <ac:spMkLst>
            <pc:docMk/>
            <pc:sldMk cId="1569478762" sldId="258"/>
            <ac:spMk id="14" creationId="{41113FF5-9B84-4A89-BF52-EA3C7E01AA3B}"/>
          </ac:spMkLst>
        </pc:spChg>
        <pc:spChg chg="add del">
          <ac:chgData name="Kacper Dąbek" userId="S::kacperdabek@zszpwlaczna.pl::c89cf9b2-88ea-4571-90e8-b40d43b71989" providerId="AD" clId="Web-{945F7EC0-9E1C-4E33-9DB3-3C939E7C4E75}" dt="2021-06-08T14:46:42.266" v="120"/>
          <ac:spMkLst>
            <pc:docMk/>
            <pc:sldMk cId="1569478762" sldId="258"/>
            <ac:spMk id="15" creationId="{A101E513-AF74-4E9D-A31F-99664250722D}"/>
          </ac:spMkLst>
        </pc:spChg>
        <pc:spChg chg="add del">
          <ac:chgData name="Kacper Dąbek" userId="S::kacperdabek@zszpwlaczna.pl::c89cf9b2-88ea-4571-90e8-b40d43b71989" providerId="AD" clId="Web-{945F7EC0-9E1C-4E33-9DB3-3C939E7C4E75}" dt="2021-06-08T14:45:46.997" v="104"/>
          <ac:spMkLst>
            <pc:docMk/>
            <pc:sldMk cId="1569478762" sldId="258"/>
            <ac:spMk id="16" creationId="{A101E513-AF74-4E9D-A31F-99664250722D}"/>
          </ac:spMkLst>
        </pc:spChg>
        <pc:spChg chg="add">
          <ac:chgData name="Kacper Dąbek" userId="S::kacperdabek@zszpwlaczna.pl::c89cf9b2-88ea-4571-90e8-b40d43b71989" providerId="AD" clId="Web-{945F7EC0-9E1C-4E33-9DB3-3C939E7C4E75}" dt="2021-06-08T14:46:48.797" v="122"/>
          <ac:spMkLst>
            <pc:docMk/>
            <pc:sldMk cId="1569478762" sldId="258"/>
            <ac:spMk id="17" creationId="{41113FF5-9B84-4A89-BF52-EA3C7E01AA3B}"/>
          </ac:spMkLst>
        </pc:spChg>
        <pc:spChg chg="add">
          <ac:chgData name="Kacper Dąbek" userId="S::kacperdabek@zszpwlaczna.pl::c89cf9b2-88ea-4571-90e8-b40d43b71989" providerId="AD" clId="Web-{945F7EC0-9E1C-4E33-9DB3-3C939E7C4E75}" dt="2021-06-08T14:46:48.797" v="122"/>
          <ac:spMkLst>
            <pc:docMk/>
            <pc:sldMk cId="1569478762" sldId="258"/>
            <ac:spMk id="18" creationId="{A101E513-AF74-4E9D-A31F-99664250722D}"/>
          </ac:spMkLst>
        </pc:spChg>
        <pc:graphicFrameChg chg="add del">
          <ac:chgData name="Kacper Dąbek" userId="S::kacperdabek@zszpwlaczna.pl::c89cf9b2-88ea-4571-90e8-b40d43b71989" providerId="AD" clId="Web-{945F7EC0-9E1C-4E33-9DB3-3C939E7C4E75}" dt="2021-06-08T14:45:46.997" v="104"/>
          <ac:graphicFrameMkLst>
            <pc:docMk/>
            <pc:sldMk cId="1569478762" sldId="258"/>
            <ac:graphicFrameMk id="6" creationId="{BF0FE676-534F-47C5-8AF5-276CFEBBD1DA}"/>
          </ac:graphicFrameMkLst>
        </pc:graphicFrameChg>
        <pc:graphicFrameChg chg="add">
          <ac:chgData name="Kacper Dąbek" userId="S::kacperdabek@zszpwlaczna.pl::c89cf9b2-88ea-4571-90e8-b40d43b71989" providerId="AD" clId="Web-{945F7EC0-9E1C-4E33-9DB3-3C939E7C4E75}" dt="2021-06-08T14:46:48.797" v="122"/>
          <ac:graphicFrameMkLst>
            <pc:docMk/>
            <pc:sldMk cId="1569478762" sldId="258"/>
            <ac:graphicFrameMk id="19" creationId="{63AE549C-EAB0-4EC8-BD42-F6E56B790300}"/>
          </ac:graphicFrameMkLst>
        </pc:graphicFrameChg>
        <pc:cxnChg chg="add del">
          <ac:chgData name="Kacper Dąbek" userId="S::kacperdabek@zszpwlaczna.pl::c89cf9b2-88ea-4571-90e8-b40d43b71989" providerId="AD" clId="Web-{945F7EC0-9E1C-4E33-9DB3-3C939E7C4E75}" dt="2021-06-08T14:46:42.266" v="120"/>
          <ac:cxnSpMkLst>
            <pc:docMk/>
            <pc:sldMk cId="1569478762" sldId="258"/>
            <ac:cxnSpMk id="13" creationId="{C629AF8A-C09C-4B6F-B505-26D1FD0FBE5E}"/>
          </ac:cxnSpMkLst>
        </pc:cxnChg>
      </pc:sldChg>
      <pc:sldChg chg="modSp new">
        <pc:chgData name="Kacper Dąbek" userId="S::kacperdabek@zszpwlaczna.pl::c89cf9b2-88ea-4571-90e8-b40d43b71989" providerId="AD" clId="Web-{945F7EC0-9E1C-4E33-9DB3-3C939E7C4E75}" dt="2021-06-08T14:49:40.947" v="148" actId="20577"/>
        <pc:sldMkLst>
          <pc:docMk/>
          <pc:sldMk cId="3832148778" sldId="259"/>
        </pc:sldMkLst>
        <pc:spChg chg="mod">
          <ac:chgData name="Kacper Dąbek" userId="S::kacperdabek@zszpwlaczna.pl::c89cf9b2-88ea-4571-90e8-b40d43b71989" providerId="AD" clId="Web-{945F7EC0-9E1C-4E33-9DB3-3C939E7C4E75}" dt="2021-06-08T14:49:40.947" v="148" actId="20577"/>
          <ac:spMkLst>
            <pc:docMk/>
            <pc:sldMk cId="3832148778" sldId="259"/>
            <ac:spMk id="2" creationId="{0FDB7AFA-F307-423A-9AAE-DF71C76625F8}"/>
          </ac:spMkLst>
        </pc:spChg>
        <pc:spChg chg="mod">
          <ac:chgData name="Kacper Dąbek" userId="S::kacperdabek@zszpwlaczna.pl::c89cf9b2-88ea-4571-90e8-b40d43b71989" providerId="AD" clId="Web-{945F7EC0-9E1C-4E33-9DB3-3C939E7C4E75}" dt="2021-06-08T14:49:24.243" v="144" actId="20577"/>
          <ac:spMkLst>
            <pc:docMk/>
            <pc:sldMk cId="3832148778" sldId="259"/>
            <ac:spMk id="4" creationId="{8B4CB309-E360-4197-8C15-256F99919174}"/>
          </ac:spMkLst>
        </pc:spChg>
      </pc:sldChg>
      <pc:sldMasterChg chg="add del addSldLayout delSldLayout">
        <pc:chgData name="Kacper Dąbek" userId="S::kacperdabek@zszpwlaczna.pl::c89cf9b2-88ea-4571-90e8-b40d43b71989" providerId="AD" clId="Web-{945F7EC0-9E1C-4E33-9DB3-3C939E7C4E75}" dt="2021-06-08T14:36:32.109" v="54"/>
        <pc:sldMasterMkLst>
          <pc:docMk/>
          <pc:sldMasterMk cId="3926633689" sldId="2147483648"/>
        </pc:sldMasterMkLst>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3391757436" sldId="2147483649"/>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967380084" sldId="2147483650"/>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13234121" sldId="2147483651"/>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3883036252" sldId="2147483652"/>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961808292" sldId="2147483653"/>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1544797292" sldId="2147483654"/>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1850839136" sldId="2147483655"/>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2715530444" sldId="2147483656"/>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3024906009" sldId="2147483657"/>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2454508176" sldId="2147483658"/>
          </pc:sldLayoutMkLst>
        </pc:sldLayoutChg>
        <pc:sldLayoutChg chg="add del">
          <pc:chgData name="Kacper Dąbek" userId="S::kacperdabek@zszpwlaczna.pl::c89cf9b2-88ea-4571-90e8-b40d43b71989" providerId="AD" clId="Web-{945F7EC0-9E1C-4E33-9DB3-3C939E7C4E75}" dt="2021-06-08T14:36:32.109" v="54"/>
          <pc:sldLayoutMkLst>
            <pc:docMk/>
            <pc:sldMasterMk cId="3926633689" sldId="2147483648"/>
            <pc:sldLayoutMk cId="1340386666" sldId="2147483659"/>
          </pc:sldLayoutMkLst>
        </pc:sldLayoutChg>
      </pc:sldMasterChg>
      <pc:sldMasterChg chg="add replId addSldLayout">
        <pc:chgData name="Kacper Dąbek" userId="S::kacperdabek@zszpwlaczna.pl::c89cf9b2-88ea-4571-90e8-b40d43b71989" providerId="AD" clId="Web-{945F7EC0-9E1C-4E33-9DB3-3C939E7C4E75}" dt="2021-06-08T14:36:32.109" v="54"/>
        <pc:sldMasterMkLst>
          <pc:docMk/>
          <pc:sldMasterMk cId="3580791747" sldId="2147483660"/>
        </pc:sldMasterMkLst>
        <pc:sldLayoutChg chg="add">
          <pc:chgData name="Kacper Dąbek" userId="S::kacperdabek@zszpwlaczna.pl::c89cf9b2-88ea-4571-90e8-b40d43b71989" providerId="AD" clId="Web-{945F7EC0-9E1C-4E33-9DB3-3C939E7C4E75}" dt="2021-06-08T14:36:32.109" v="54"/>
          <pc:sldLayoutMkLst>
            <pc:docMk/>
            <pc:sldMasterMk cId="3580791747" sldId="2147483660"/>
            <pc:sldLayoutMk cId="3276706118" sldId="2147483661"/>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2122374950" sldId="2147483662"/>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932766481" sldId="2147483663"/>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909825932" sldId="2147483664"/>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1359703973" sldId="2147483665"/>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2559886842" sldId="2147483666"/>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2137620030" sldId="2147483667"/>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3830732883" sldId="2147483668"/>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3417857318" sldId="2147483669"/>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4085393764" sldId="2147483670"/>
          </pc:sldLayoutMkLst>
        </pc:sldLayoutChg>
        <pc:sldLayoutChg chg="add replId">
          <pc:chgData name="Kacper Dąbek" userId="S::kacperdabek@zszpwlaczna.pl::c89cf9b2-88ea-4571-90e8-b40d43b71989" providerId="AD" clId="Web-{945F7EC0-9E1C-4E33-9DB3-3C939E7C4E75}" dt="2021-06-08T14:36:32.109" v="54"/>
          <pc:sldLayoutMkLst>
            <pc:docMk/>
            <pc:sldMasterMk cId="3580791747" sldId="2147483660"/>
            <pc:sldLayoutMk cId="1535397370" sldId="2147483671"/>
          </pc:sldLayoutMkLst>
        </pc:sldLayoutChg>
      </pc:sldMasterChg>
      <pc:sldMasterChg chg="add del addSldLayout delSldLayout">
        <pc:chgData name="Kacper Dąbek" userId="S::kacperdabek@zszpwlaczna.pl::c89cf9b2-88ea-4571-90e8-b40d43b71989" providerId="AD" clId="Web-{945F7EC0-9E1C-4E33-9DB3-3C939E7C4E75}" dt="2021-06-08T14:36:22.984" v="51"/>
        <pc:sldMasterMkLst>
          <pc:docMk/>
          <pc:sldMasterMk cId="156669656" sldId="2147483673"/>
        </pc:sldMasterMkLst>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2333052437" sldId="2147483662"/>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1282771159" sldId="2147483663"/>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3629497155" sldId="2147483664"/>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2454835914" sldId="2147483665"/>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558118910" sldId="2147483666"/>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1051041039" sldId="2147483667"/>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1944603600" sldId="2147483668"/>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1251801948" sldId="2147483669"/>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935879904" sldId="2147483670"/>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3336668988" sldId="2147483671"/>
          </pc:sldLayoutMkLst>
        </pc:sldLayoutChg>
        <pc:sldLayoutChg chg="add del">
          <pc:chgData name="Kacper Dąbek" userId="S::kacperdabek@zszpwlaczna.pl::c89cf9b2-88ea-4571-90e8-b40d43b71989" providerId="AD" clId="Web-{945F7EC0-9E1C-4E33-9DB3-3C939E7C4E75}" dt="2021-06-08T14:36:22.984" v="51"/>
          <pc:sldLayoutMkLst>
            <pc:docMk/>
            <pc:sldMasterMk cId="156669656" sldId="2147483673"/>
            <pc:sldLayoutMk cId="3644647806" sldId="2147483672"/>
          </pc:sldLayoutMkLst>
        </pc:sldLayoutChg>
      </pc:sldMasterChg>
      <pc:sldMasterChg chg="add del addSldLayout delSldLayout">
        <pc:chgData name="Kacper Dąbek" userId="S::kacperdabek@zszpwlaczna.pl::c89cf9b2-88ea-4571-90e8-b40d43b71989" providerId="AD" clId="Web-{945F7EC0-9E1C-4E33-9DB3-3C939E7C4E75}" dt="2021-06-08T14:36:08.670" v="43"/>
        <pc:sldMasterMkLst>
          <pc:docMk/>
          <pc:sldMasterMk cId="928891745" sldId="2147483699"/>
        </pc:sldMasterMkLst>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405289204" sldId="2147483688"/>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2484690992" sldId="2147483689"/>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3088503931" sldId="2147483690"/>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1738767739" sldId="2147483691"/>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1458754041" sldId="2147483692"/>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1247148025" sldId="2147483693"/>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727439020" sldId="2147483694"/>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1338349898" sldId="2147483695"/>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2137060799" sldId="2147483696"/>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2918848701" sldId="2147483697"/>
          </pc:sldLayoutMkLst>
        </pc:sldLayoutChg>
        <pc:sldLayoutChg chg="add del">
          <pc:chgData name="Kacper Dąbek" userId="S::kacperdabek@zszpwlaczna.pl::c89cf9b2-88ea-4571-90e8-b40d43b71989" providerId="AD" clId="Web-{945F7EC0-9E1C-4E33-9DB3-3C939E7C4E75}" dt="2021-06-08T14:36:08.670" v="43"/>
          <pc:sldLayoutMkLst>
            <pc:docMk/>
            <pc:sldMasterMk cId="928891745" sldId="2147483699"/>
            <pc:sldLayoutMk cId="3976136611" sldId="2147483698"/>
          </pc:sldLayoutMkLst>
        </pc:sldLayoutChg>
      </pc:sldMasterChg>
      <pc:sldMasterChg chg="add del addSldLayout delSldLayout">
        <pc:chgData name="Kacper Dąbek" userId="S::kacperdabek@zszpwlaczna.pl::c89cf9b2-88ea-4571-90e8-b40d43b71989" providerId="AD" clId="Web-{945F7EC0-9E1C-4E33-9DB3-3C939E7C4E75}" dt="2021-06-08T14:36:16.811" v="45"/>
        <pc:sldMasterMkLst>
          <pc:docMk/>
          <pc:sldMasterMk cId="848117842" sldId="2147483725"/>
        </pc:sldMasterMkLst>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423213587" sldId="2147483714"/>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805565740" sldId="2147483715"/>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3793335118" sldId="2147483716"/>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36241184" sldId="2147483717"/>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3286825372" sldId="2147483718"/>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3183058297" sldId="2147483719"/>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09445331" sldId="2147483720"/>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220798436" sldId="2147483721"/>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800417031" sldId="2147483722"/>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1552830536" sldId="2147483723"/>
          </pc:sldLayoutMkLst>
        </pc:sldLayoutChg>
        <pc:sldLayoutChg chg="add del">
          <pc:chgData name="Kacper Dąbek" userId="S::kacperdabek@zszpwlaczna.pl::c89cf9b2-88ea-4571-90e8-b40d43b71989" providerId="AD" clId="Web-{945F7EC0-9E1C-4E33-9DB3-3C939E7C4E75}" dt="2021-06-08T14:36:16.811" v="45"/>
          <pc:sldLayoutMkLst>
            <pc:docMk/>
            <pc:sldMasterMk cId="848117842" sldId="2147483725"/>
            <pc:sldLayoutMk cId="2775189082" sldId="2147483724"/>
          </pc:sldLayoutMkLst>
        </pc:sldLayoutChg>
      </pc:sldMasterChg>
      <pc:sldMasterChg chg="add del addSldLayout delSldLayout">
        <pc:chgData name="Kacper Dąbek" userId="S::kacperdabek@zszpwlaczna.pl::c89cf9b2-88ea-4571-90e8-b40d43b71989" providerId="AD" clId="Web-{945F7EC0-9E1C-4E33-9DB3-3C939E7C4E75}" dt="2021-06-08T14:36:32.047" v="53"/>
        <pc:sldMasterMkLst>
          <pc:docMk/>
          <pc:sldMasterMk cId="1868503393" sldId="2147483725"/>
        </pc:sldMasterMkLst>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265908627" sldId="2147483714"/>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3204744525" sldId="2147483715"/>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1607479867" sldId="2147483716"/>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3451497580" sldId="2147483717"/>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631156761" sldId="2147483718"/>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493284258" sldId="2147483719"/>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1437993483" sldId="2147483720"/>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2758732415" sldId="2147483721"/>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442554568" sldId="2147483722"/>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2470687091" sldId="2147483723"/>
          </pc:sldLayoutMkLst>
        </pc:sldLayoutChg>
        <pc:sldLayoutChg chg="add del">
          <pc:chgData name="Kacper Dąbek" userId="S::kacperdabek@zszpwlaczna.pl::c89cf9b2-88ea-4571-90e8-b40d43b71989" providerId="AD" clId="Web-{945F7EC0-9E1C-4E33-9DB3-3C939E7C4E75}" dt="2021-06-08T14:36:32.047" v="53"/>
          <pc:sldLayoutMkLst>
            <pc:docMk/>
            <pc:sldMasterMk cId="1868503393" sldId="2147483725"/>
            <pc:sldLayoutMk cId="9935367" sldId="2147483724"/>
          </pc:sldLayoutMkLst>
        </pc:sldLayoutChg>
      </pc:sldMasterChg>
    </pc:docChg>
  </pc:docChgLst>
  <pc:docChgLst>
    <pc:chgData name="Kacper Dąbek" userId="S::kacperdabek@zszpwlaczna.pl::c89cf9b2-88ea-4571-90e8-b40d43b71989" providerId="AD" clId="Web-{5A363546-458D-AAF4-8C3A-19D8FD084178}"/>
    <pc:docChg chg="addSld delSld modSld modMainMaster">
      <pc:chgData name="Kacper Dąbek" userId="S::kacperdabek@zszpwlaczna.pl::c89cf9b2-88ea-4571-90e8-b40d43b71989" providerId="AD" clId="Web-{5A363546-458D-AAF4-8C3A-19D8FD084178}" dt="2021-06-08T15:53:12.232" v="450"/>
      <pc:docMkLst>
        <pc:docMk/>
      </pc:docMkLst>
      <pc:sldChg chg="addSp delSp modSp modTransition">
        <pc:chgData name="Kacper Dąbek" userId="S::kacperdabek@zszpwlaczna.pl::c89cf9b2-88ea-4571-90e8-b40d43b71989" providerId="AD" clId="Web-{5A363546-458D-AAF4-8C3A-19D8FD084178}" dt="2021-06-08T15:52:02.652" v="449"/>
        <pc:sldMkLst>
          <pc:docMk/>
          <pc:sldMk cId="650317164" sldId="256"/>
        </pc:sldMkLst>
        <pc:spChg chg="mod">
          <ac:chgData name="Kacper Dąbek" userId="S::kacperdabek@zszpwlaczna.pl::c89cf9b2-88ea-4571-90e8-b40d43b71989" providerId="AD" clId="Web-{5A363546-458D-AAF4-8C3A-19D8FD084178}" dt="2021-06-08T15:51:24.573" v="444"/>
          <ac:spMkLst>
            <pc:docMk/>
            <pc:sldMk cId="650317164" sldId="256"/>
            <ac:spMk id="2" creationId="{00000000-0000-0000-0000-000000000000}"/>
          </ac:spMkLst>
        </pc:spChg>
        <pc:spChg chg="mod">
          <ac:chgData name="Kacper Dąbek" userId="S::kacperdabek@zszpwlaczna.pl::c89cf9b2-88ea-4571-90e8-b40d43b71989" providerId="AD" clId="Web-{5A363546-458D-AAF4-8C3A-19D8FD084178}" dt="2021-06-08T15:51:24.573" v="444"/>
          <ac:spMkLst>
            <pc:docMk/>
            <pc:sldMk cId="650317164" sldId="256"/>
            <ac:spMk id="3" creationId="{00000000-0000-0000-0000-000000000000}"/>
          </ac:spMkLst>
        </pc:spChg>
        <pc:spChg chg="del">
          <ac:chgData name="Kacper Dąbek" userId="S::kacperdabek@zszpwlaczna.pl::c89cf9b2-88ea-4571-90e8-b40d43b71989" providerId="AD" clId="Web-{5A363546-458D-AAF4-8C3A-19D8FD084178}" dt="2021-06-08T15:51:24.573" v="444"/>
          <ac:spMkLst>
            <pc:docMk/>
            <pc:sldMk cId="650317164" sldId="256"/>
            <ac:spMk id="20" creationId="{55B419A7-F817-4767-8CCB-FB0E189C4ACD}"/>
          </ac:spMkLst>
        </pc:spChg>
        <pc:spChg chg="del">
          <ac:chgData name="Kacper Dąbek" userId="S::kacperdabek@zszpwlaczna.pl::c89cf9b2-88ea-4571-90e8-b40d43b71989" providerId="AD" clId="Web-{5A363546-458D-AAF4-8C3A-19D8FD084178}" dt="2021-06-08T15:51:24.573" v="444"/>
          <ac:spMkLst>
            <pc:docMk/>
            <pc:sldMk cId="650317164" sldId="256"/>
            <ac:spMk id="22" creationId="{9FBB9AF1-CE92-475C-A47B-5FC32922B3E9}"/>
          </ac:spMkLst>
        </pc:spChg>
        <pc:spChg chg="del">
          <ac:chgData name="Kacper Dąbek" userId="S::kacperdabek@zszpwlaczna.pl::c89cf9b2-88ea-4571-90e8-b40d43b71989" providerId="AD" clId="Web-{5A363546-458D-AAF4-8C3A-19D8FD084178}" dt="2021-06-08T15:51:24.573" v="444"/>
          <ac:spMkLst>
            <pc:docMk/>
            <pc:sldMk cId="650317164" sldId="256"/>
            <ac:spMk id="24" creationId="{7021D92D-08FF-45A6-9109-AC9462C7E8E3}"/>
          </ac:spMkLst>
        </pc:spChg>
        <pc:spChg chg="add">
          <ac:chgData name="Kacper Dąbek" userId="S::kacperdabek@zszpwlaczna.pl::c89cf9b2-88ea-4571-90e8-b40d43b71989" providerId="AD" clId="Web-{5A363546-458D-AAF4-8C3A-19D8FD084178}" dt="2021-06-08T15:51:24.573" v="444"/>
          <ac:spMkLst>
            <pc:docMk/>
            <pc:sldMk cId="650317164" sldId="256"/>
            <ac:spMk id="29" creationId="{55B419A7-F817-4767-8CCB-FB0E189C4ACD}"/>
          </ac:spMkLst>
        </pc:spChg>
        <pc:spChg chg="add">
          <ac:chgData name="Kacper Dąbek" userId="S::kacperdabek@zszpwlaczna.pl::c89cf9b2-88ea-4571-90e8-b40d43b71989" providerId="AD" clId="Web-{5A363546-458D-AAF4-8C3A-19D8FD084178}" dt="2021-06-08T15:51:24.573" v="444"/>
          <ac:spMkLst>
            <pc:docMk/>
            <pc:sldMk cId="650317164" sldId="256"/>
            <ac:spMk id="31" creationId="{E4398140-F067-40E9-892C-4DB04C70BC55}"/>
          </ac:spMkLst>
        </pc:spChg>
        <pc:spChg chg="add">
          <ac:chgData name="Kacper Dąbek" userId="S::kacperdabek@zszpwlaczna.pl::c89cf9b2-88ea-4571-90e8-b40d43b71989" providerId="AD" clId="Web-{5A363546-458D-AAF4-8C3A-19D8FD084178}" dt="2021-06-08T15:51:24.573" v="444"/>
          <ac:spMkLst>
            <pc:docMk/>
            <pc:sldMk cId="650317164" sldId="256"/>
            <ac:spMk id="35" creationId="{7021D92D-08FF-45A6-9109-AC9462C7E8E3}"/>
          </ac:spMkLst>
        </pc:spChg>
        <pc:picChg chg="mod">
          <ac:chgData name="Kacper Dąbek" userId="S::kacperdabek@zszpwlaczna.pl::c89cf9b2-88ea-4571-90e8-b40d43b71989" providerId="AD" clId="Web-{5A363546-458D-AAF4-8C3A-19D8FD084178}" dt="2021-06-08T15:51:24.573" v="444"/>
          <ac:picMkLst>
            <pc:docMk/>
            <pc:sldMk cId="650317164" sldId="256"/>
            <ac:picMk id="21" creationId="{7D675209-C40B-492B-9DE7-2D4A567596E9}"/>
          </ac:picMkLst>
        </pc:picChg>
        <pc:cxnChg chg="del">
          <ac:chgData name="Kacper Dąbek" userId="S::kacperdabek@zszpwlaczna.pl::c89cf9b2-88ea-4571-90e8-b40d43b71989" providerId="AD" clId="Web-{5A363546-458D-AAF4-8C3A-19D8FD084178}" dt="2021-06-08T15:51:24.573" v="444"/>
          <ac:cxnSpMkLst>
            <pc:docMk/>
            <pc:sldMk cId="650317164" sldId="256"/>
            <ac:cxnSpMk id="23" creationId="{D81E42A3-743C-4C15-9DA8-93AA9AEBFB17}"/>
          </ac:cxnSpMkLst>
        </pc:cxnChg>
        <pc:cxnChg chg="add">
          <ac:chgData name="Kacper Dąbek" userId="S::kacperdabek@zszpwlaczna.pl::c89cf9b2-88ea-4571-90e8-b40d43b71989" providerId="AD" clId="Web-{5A363546-458D-AAF4-8C3A-19D8FD084178}" dt="2021-06-08T15:51:24.573" v="444"/>
          <ac:cxnSpMkLst>
            <pc:docMk/>
            <pc:sldMk cId="650317164" sldId="256"/>
            <ac:cxnSpMk id="33" creationId="{17726E8A-324C-4684-96F2-AFDDFB2F1441}"/>
          </ac:cxnSpMkLst>
        </pc:cxnChg>
      </pc:sldChg>
      <pc:sldChg chg="addSp delSp modSp mod modTransition setBg setClrOvrMap">
        <pc:chgData name="Kacper Dąbek" userId="S::kacperdabek@zszpwlaczna.pl::c89cf9b2-88ea-4571-90e8-b40d43b71989" providerId="AD" clId="Web-{5A363546-458D-AAF4-8C3A-19D8FD084178}" dt="2021-06-08T15:52:02.652" v="449"/>
        <pc:sldMkLst>
          <pc:docMk/>
          <pc:sldMk cId="408018636" sldId="257"/>
        </pc:sldMkLst>
        <pc:spChg chg="mod">
          <ac:chgData name="Kacper Dąbek" userId="S::kacperdabek@zszpwlaczna.pl::c89cf9b2-88ea-4571-90e8-b40d43b71989" providerId="AD" clId="Web-{5A363546-458D-AAF4-8C3A-19D8FD084178}" dt="2021-06-08T15:51:38.511" v="445"/>
          <ac:spMkLst>
            <pc:docMk/>
            <pc:sldMk cId="408018636" sldId="257"/>
            <ac:spMk id="2" creationId="{CBB3BD3A-7457-4AA9-A957-7D12B9817DDA}"/>
          </ac:spMkLst>
        </pc:spChg>
        <pc:spChg chg="mod">
          <ac:chgData name="Kacper Dąbek" userId="S::kacperdabek@zszpwlaczna.pl::c89cf9b2-88ea-4571-90e8-b40d43b71989" providerId="AD" clId="Web-{5A363546-458D-AAF4-8C3A-19D8FD084178}" dt="2021-06-08T15:51:38.511" v="445"/>
          <ac:spMkLst>
            <pc:docMk/>
            <pc:sldMk cId="408018636" sldId="257"/>
            <ac:spMk id="4" creationId="{0F6999BD-EA96-477D-9826-BA18ED52AE96}"/>
          </ac:spMkLst>
        </pc:spChg>
        <pc:spChg chg="del">
          <ac:chgData name="Kacper Dąbek" userId="S::kacperdabek@zszpwlaczna.pl::c89cf9b2-88ea-4571-90e8-b40d43b71989" providerId="AD" clId="Web-{5A363546-458D-AAF4-8C3A-19D8FD084178}" dt="2021-06-08T15:51:38.511" v="445"/>
          <ac:spMkLst>
            <pc:docMk/>
            <pc:sldMk cId="408018636" sldId="257"/>
            <ac:spMk id="10" creationId="{72411438-92A5-42B0-9C54-EA4FB32ACB5E}"/>
          </ac:spMkLst>
        </pc:spChg>
        <pc:spChg chg="del">
          <ac:chgData name="Kacper Dąbek" userId="S::kacperdabek@zszpwlaczna.pl::c89cf9b2-88ea-4571-90e8-b40d43b71989" providerId="AD" clId="Web-{5A363546-458D-AAF4-8C3A-19D8FD084178}" dt="2021-06-08T15:51:38.511" v="445"/>
          <ac:spMkLst>
            <pc:docMk/>
            <pc:sldMk cId="408018636" sldId="257"/>
            <ac:spMk id="12" creationId="{10C9A191-62EE-4A86-8FF9-6794BC3C58A7}"/>
          </ac:spMkLst>
        </pc:spChg>
        <pc:spChg chg="del">
          <ac:chgData name="Kacper Dąbek" userId="S::kacperdabek@zszpwlaczna.pl::c89cf9b2-88ea-4571-90e8-b40d43b71989" providerId="AD" clId="Web-{5A363546-458D-AAF4-8C3A-19D8FD084178}" dt="2021-06-08T15:51:38.511" v="445"/>
          <ac:spMkLst>
            <pc:docMk/>
            <pc:sldMk cId="408018636" sldId="257"/>
            <ac:spMk id="14" creationId="{6222F81D-28CB-42CB-9961-602C33F65295}"/>
          </ac:spMkLst>
        </pc:spChg>
        <pc:spChg chg="del">
          <ac:chgData name="Kacper Dąbek" userId="S::kacperdabek@zszpwlaczna.pl::c89cf9b2-88ea-4571-90e8-b40d43b71989" providerId="AD" clId="Web-{5A363546-458D-AAF4-8C3A-19D8FD084178}" dt="2021-06-08T15:51:38.511" v="445"/>
          <ac:spMkLst>
            <pc:docMk/>
            <pc:sldMk cId="408018636" sldId="257"/>
            <ac:spMk id="18" creationId="{4E75910E-4112-4447-8981-4CA7ACEF94BA}"/>
          </ac:spMkLst>
        </pc:spChg>
        <pc:spChg chg="add">
          <ac:chgData name="Kacper Dąbek" userId="S::kacperdabek@zszpwlaczna.pl::c89cf9b2-88ea-4571-90e8-b40d43b71989" providerId="AD" clId="Web-{5A363546-458D-AAF4-8C3A-19D8FD084178}" dt="2021-06-08T15:51:38.511" v="445"/>
          <ac:spMkLst>
            <pc:docMk/>
            <pc:sldMk cId="408018636" sldId="257"/>
            <ac:spMk id="23" creationId="{72411438-92A5-42B0-9C54-EA4FB32ACB5E}"/>
          </ac:spMkLst>
        </pc:spChg>
        <pc:spChg chg="add">
          <ac:chgData name="Kacper Dąbek" userId="S::kacperdabek@zszpwlaczna.pl::c89cf9b2-88ea-4571-90e8-b40d43b71989" providerId="AD" clId="Web-{5A363546-458D-AAF4-8C3A-19D8FD084178}" dt="2021-06-08T15:51:38.511" v="445"/>
          <ac:spMkLst>
            <pc:docMk/>
            <pc:sldMk cId="408018636" sldId="257"/>
            <ac:spMk id="25" creationId="{C5176844-69C3-4F79-BE38-EA5BDDF4FEA4}"/>
          </ac:spMkLst>
        </pc:spChg>
        <pc:spChg chg="add">
          <ac:chgData name="Kacper Dąbek" userId="S::kacperdabek@zszpwlaczna.pl::c89cf9b2-88ea-4571-90e8-b40d43b71989" providerId="AD" clId="Web-{5A363546-458D-AAF4-8C3A-19D8FD084178}" dt="2021-06-08T15:51:38.511" v="445"/>
          <ac:spMkLst>
            <pc:docMk/>
            <pc:sldMk cId="408018636" sldId="257"/>
            <ac:spMk id="29" creationId="{A101E513-AF74-4E9D-A31F-99664250722D}"/>
          </ac:spMkLst>
        </pc:spChg>
        <pc:picChg chg="mod ord">
          <ac:chgData name="Kacper Dąbek" userId="S::kacperdabek@zszpwlaczna.pl::c89cf9b2-88ea-4571-90e8-b40d43b71989" providerId="AD" clId="Web-{5A363546-458D-AAF4-8C3A-19D8FD084178}" dt="2021-06-08T15:51:38.511" v="445"/>
          <ac:picMkLst>
            <pc:docMk/>
            <pc:sldMk cId="408018636" sldId="257"/>
            <ac:picMk id="5" creationId="{06274757-1CF8-481A-8F04-E0E295528FD8}"/>
          </ac:picMkLst>
        </pc:picChg>
        <pc:cxnChg chg="del">
          <ac:chgData name="Kacper Dąbek" userId="S::kacperdabek@zszpwlaczna.pl::c89cf9b2-88ea-4571-90e8-b40d43b71989" providerId="AD" clId="Web-{5A363546-458D-AAF4-8C3A-19D8FD084178}" dt="2021-06-08T15:51:38.511" v="445"/>
          <ac:cxnSpMkLst>
            <pc:docMk/>
            <pc:sldMk cId="408018636" sldId="257"/>
            <ac:cxnSpMk id="16" creationId="{081E1E49-F752-49CA-BFF6-1303B0A8AA03}"/>
          </ac:cxnSpMkLst>
        </pc:cxnChg>
        <pc:cxnChg chg="add">
          <ac:chgData name="Kacper Dąbek" userId="S::kacperdabek@zszpwlaczna.pl::c89cf9b2-88ea-4571-90e8-b40d43b71989" providerId="AD" clId="Web-{5A363546-458D-AAF4-8C3A-19D8FD084178}" dt="2021-06-08T15:51:38.511" v="445"/>
          <ac:cxnSpMkLst>
            <pc:docMk/>
            <pc:sldMk cId="408018636" sldId="257"/>
            <ac:cxnSpMk id="27" creationId="{DF96FA98-52E5-4AA7-98B9-BE6200CF014D}"/>
          </ac:cxnSpMkLst>
        </pc:cxnChg>
      </pc:sldChg>
      <pc:sldChg chg="modTransition">
        <pc:chgData name="Kacper Dąbek" userId="S::kacperdabek@zszpwlaczna.pl::c89cf9b2-88ea-4571-90e8-b40d43b71989" providerId="AD" clId="Web-{5A363546-458D-AAF4-8C3A-19D8FD084178}" dt="2021-06-08T15:52:02.652" v="449"/>
        <pc:sldMkLst>
          <pc:docMk/>
          <pc:sldMk cId="1569478762" sldId="258"/>
        </pc:sldMkLst>
      </pc:sldChg>
      <pc:sldChg chg="addSp delSp modSp mod modTransition setBg">
        <pc:chgData name="Kacper Dąbek" userId="S::kacperdabek@zszpwlaczna.pl::c89cf9b2-88ea-4571-90e8-b40d43b71989" providerId="AD" clId="Web-{5A363546-458D-AAF4-8C3A-19D8FD084178}" dt="2021-06-08T15:52:02.652" v="449"/>
        <pc:sldMkLst>
          <pc:docMk/>
          <pc:sldMk cId="3832148778" sldId="259"/>
        </pc:sldMkLst>
        <pc:spChg chg="mod ord">
          <ac:chgData name="Kacper Dąbek" userId="S::kacperdabek@zszpwlaczna.pl::c89cf9b2-88ea-4571-90e8-b40d43b71989" providerId="AD" clId="Web-{5A363546-458D-AAF4-8C3A-19D8FD084178}" dt="2021-06-08T15:00:44.010" v="16" actId="20577"/>
          <ac:spMkLst>
            <pc:docMk/>
            <pc:sldMk cId="3832148778" sldId="259"/>
            <ac:spMk id="2" creationId="{0FDB7AFA-F307-423A-9AAE-DF71C76625F8}"/>
          </ac:spMkLst>
        </pc:spChg>
        <pc:spChg chg="del">
          <ac:chgData name="Kacper Dąbek" userId="S::kacperdabek@zszpwlaczna.pl::c89cf9b2-88ea-4571-90e8-b40d43b71989" providerId="AD" clId="Web-{5A363546-458D-AAF4-8C3A-19D8FD084178}" dt="2021-06-08T14:59:16.742" v="0"/>
          <ac:spMkLst>
            <pc:docMk/>
            <pc:sldMk cId="3832148778" sldId="259"/>
            <ac:spMk id="3" creationId="{9E477B9D-A338-4365-BA43-610039D80CBE}"/>
          </ac:spMkLst>
        </pc:spChg>
        <pc:spChg chg="mod">
          <ac:chgData name="Kacper Dąbek" userId="S::kacperdabek@zszpwlaczna.pl::c89cf9b2-88ea-4571-90e8-b40d43b71989" providerId="AD" clId="Web-{5A363546-458D-AAF4-8C3A-19D8FD084178}" dt="2021-06-08T15:00:13.572" v="15" actId="20577"/>
          <ac:spMkLst>
            <pc:docMk/>
            <pc:sldMk cId="3832148778" sldId="259"/>
            <ac:spMk id="4" creationId="{8B4CB309-E360-4197-8C15-256F99919174}"/>
          </ac:spMkLst>
        </pc:spChg>
        <pc:spChg chg="add del">
          <ac:chgData name="Kacper Dąbek" userId="S::kacperdabek@zszpwlaczna.pl::c89cf9b2-88ea-4571-90e8-b40d43b71989" providerId="AD" clId="Web-{5A363546-458D-AAF4-8C3A-19D8FD084178}" dt="2021-06-08T14:59:54.071" v="13"/>
          <ac:spMkLst>
            <pc:docMk/>
            <pc:sldMk cId="3832148778" sldId="259"/>
            <ac:spMk id="6" creationId="{62982DA9-DF77-414B-8E12-3F0CE777DFDC}"/>
          </ac:spMkLst>
        </pc:spChg>
        <pc:spChg chg="add">
          <ac:chgData name="Kacper Dąbek" userId="S::kacperdabek@zszpwlaczna.pl::c89cf9b2-88ea-4571-90e8-b40d43b71989" providerId="AD" clId="Web-{5A363546-458D-AAF4-8C3A-19D8FD084178}" dt="2021-06-08T14:59:31.821" v="3"/>
          <ac:spMkLst>
            <pc:docMk/>
            <pc:sldMk cId="3832148778" sldId="259"/>
            <ac:spMk id="10" creationId="{72411438-92A5-42B0-9C54-EA4FB32ACB5E}"/>
          </ac:spMkLst>
        </pc:spChg>
        <pc:spChg chg="add">
          <ac:chgData name="Kacper Dąbek" userId="S::kacperdabek@zszpwlaczna.pl::c89cf9b2-88ea-4571-90e8-b40d43b71989" providerId="AD" clId="Web-{5A363546-458D-AAF4-8C3A-19D8FD084178}" dt="2021-06-08T14:59:31.821" v="3"/>
          <ac:spMkLst>
            <pc:docMk/>
            <pc:sldMk cId="3832148778" sldId="259"/>
            <ac:spMk id="12" creationId="{C5176844-69C3-4F79-BE38-EA5BDDF4FEA4}"/>
          </ac:spMkLst>
        </pc:spChg>
        <pc:spChg chg="add">
          <ac:chgData name="Kacper Dąbek" userId="S::kacperdabek@zszpwlaczna.pl::c89cf9b2-88ea-4571-90e8-b40d43b71989" providerId="AD" clId="Web-{5A363546-458D-AAF4-8C3A-19D8FD084178}" dt="2021-06-08T14:59:31.821" v="3"/>
          <ac:spMkLst>
            <pc:docMk/>
            <pc:sldMk cId="3832148778" sldId="259"/>
            <ac:spMk id="14" creationId="{41113FF5-9B84-4A89-BF52-EA3C7E01AA3B}"/>
          </ac:spMkLst>
        </pc:spChg>
        <pc:spChg chg="add">
          <ac:chgData name="Kacper Dąbek" userId="S::kacperdabek@zszpwlaczna.pl::c89cf9b2-88ea-4571-90e8-b40d43b71989" providerId="AD" clId="Web-{5A363546-458D-AAF4-8C3A-19D8FD084178}" dt="2021-06-08T14:59:31.821" v="3"/>
          <ac:spMkLst>
            <pc:docMk/>
            <pc:sldMk cId="3832148778" sldId="259"/>
            <ac:spMk id="16" creationId="{A101E513-AF74-4E9D-A31F-99664250722D}"/>
          </ac:spMkLst>
        </pc:spChg>
        <pc:picChg chg="add mod">
          <ac:chgData name="Kacper Dąbek" userId="S::kacperdabek@zszpwlaczna.pl::c89cf9b2-88ea-4571-90e8-b40d43b71989" providerId="AD" clId="Web-{5A363546-458D-AAF4-8C3A-19D8FD084178}" dt="2021-06-08T14:59:37.571" v="4" actId="14100"/>
          <ac:picMkLst>
            <pc:docMk/>
            <pc:sldMk cId="3832148778" sldId="259"/>
            <ac:picMk id="5" creationId="{135BFDCF-578F-41D2-9347-084AC2253B3E}"/>
          </ac:picMkLst>
        </pc:picChg>
      </pc:sldChg>
      <pc:sldChg chg="new del">
        <pc:chgData name="Kacper Dąbek" userId="S::kacperdabek@zszpwlaczna.pl::c89cf9b2-88ea-4571-90e8-b40d43b71989" providerId="AD" clId="Web-{5A363546-458D-AAF4-8C3A-19D8FD084178}" dt="2021-06-08T15:11:03.854" v="19"/>
        <pc:sldMkLst>
          <pc:docMk/>
          <pc:sldMk cId="2966700051" sldId="260"/>
        </pc:sldMkLst>
      </pc:sldChg>
      <pc:sldChg chg="addSp delSp modSp new mod modTransition setBg setClrOvrMap">
        <pc:chgData name="Kacper Dąbek" userId="S::kacperdabek@zszpwlaczna.pl::c89cf9b2-88ea-4571-90e8-b40d43b71989" providerId="AD" clId="Web-{5A363546-458D-AAF4-8C3A-19D8FD084178}" dt="2021-06-08T15:52:02.652" v="449"/>
        <pc:sldMkLst>
          <pc:docMk/>
          <pc:sldMk cId="3982432767" sldId="261"/>
        </pc:sldMkLst>
        <pc:spChg chg="add del mod">
          <ac:chgData name="Kacper Dąbek" userId="S::kacperdabek@zszpwlaczna.pl::c89cf9b2-88ea-4571-90e8-b40d43b71989" providerId="AD" clId="Web-{5A363546-458D-AAF4-8C3A-19D8FD084178}" dt="2021-06-08T15:16:19.643" v="39"/>
          <ac:spMkLst>
            <pc:docMk/>
            <pc:sldMk cId="3982432767" sldId="261"/>
            <ac:spMk id="2" creationId="{524D9EF3-AE26-4B95-B47C-703A83D46C86}"/>
          </ac:spMkLst>
        </pc:spChg>
        <pc:spChg chg="del">
          <ac:chgData name="Kacper Dąbek" userId="S::kacperdabek@zszpwlaczna.pl::c89cf9b2-88ea-4571-90e8-b40d43b71989" providerId="AD" clId="Web-{5A363546-458D-AAF4-8C3A-19D8FD084178}" dt="2021-06-08T15:14:50.891" v="25"/>
          <ac:spMkLst>
            <pc:docMk/>
            <pc:sldMk cId="3982432767" sldId="261"/>
            <ac:spMk id="3" creationId="{A29AA1A3-A154-48C0-9E32-E88297841A3D}"/>
          </ac:spMkLst>
        </pc:spChg>
        <pc:spChg chg="mod">
          <ac:chgData name="Kacper Dąbek" userId="S::kacperdabek@zszpwlaczna.pl::c89cf9b2-88ea-4571-90e8-b40d43b71989" providerId="AD" clId="Web-{5A363546-458D-AAF4-8C3A-19D8FD084178}" dt="2021-06-08T15:16:19.643" v="39"/>
          <ac:spMkLst>
            <pc:docMk/>
            <pc:sldMk cId="3982432767" sldId="261"/>
            <ac:spMk id="4" creationId="{D7A16E8C-82B4-4E6C-84D9-8E4C30C7FA18}"/>
          </ac:spMkLst>
        </pc:spChg>
        <pc:spChg chg="add">
          <ac:chgData name="Kacper Dąbek" userId="S::kacperdabek@zszpwlaczna.pl::c89cf9b2-88ea-4571-90e8-b40d43b71989" providerId="AD" clId="Web-{5A363546-458D-AAF4-8C3A-19D8FD084178}" dt="2021-06-08T15:16:19.643" v="39"/>
          <ac:spMkLst>
            <pc:docMk/>
            <pc:sldMk cId="3982432767" sldId="261"/>
            <ac:spMk id="7" creationId="{72411438-92A5-42B0-9C54-EA4FB32ACB5E}"/>
          </ac:spMkLst>
        </pc:spChg>
        <pc:spChg chg="add">
          <ac:chgData name="Kacper Dąbek" userId="S::kacperdabek@zszpwlaczna.pl::c89cf9b2-88ea-4571-90e8-b40d43b71989" providerId="AD" clId="Web-{5A363546-458D-AAF4-8C3A-19D8FD084178}" dt="2021-06-08T15:16:19.643" v="39"/>
          <ac:spMkLst>
            <pc:docMk/>
            <pc:sldMk cId="3982432767" sldId="261"/>
            <ac:spMk id="8" creationId="{C5176844-69C3-4F79-BE38-EA5BDDF4FEA4}"/>
          </ac:spMkLst>
        </pc:spChg>
        <pc:spChg chg="add">
          <ac:chgData name="Kacper Dąbek" userId="S::kacperdabek@zszpwlaczna.pl::c89cf9b2-88ea-4571-90e8-b40d43b71989" providerId="AD" clId="Web-{5A363546-458D-AAF4-8C3A-19D8FD084178}" dt="2021-06-08T15:16:19.643" v="39"/>
          <ac:spMkLst>
            <pc:docMk/>
            <pc:sldMk cId="3982432767" sldId="261"/>
            <ac:spMk id="9" creationId="{CEB9CCF0-FDC8-4563-ADE4-F400B6BD14AA}"/>
          </ac:spMkLst>
        </pc:spChg>
        <pc:spChg chg="add del">
          <ac:chgData name="Kacper Dąbek" userId="S::kacperdabek@zszpwlaczna.pl::c89cf9b2-88ea-4571-90e8-b40d43b71989" providerId="AD" clId="Web-{5A363546-458D-AAF4-8C3A-19D8FD084178}" dt="2021-06-08T15:16:19.596" v="38"/>
          <ac:spMkLst>
            <pc:docMk/>
            <pc:sldMk cId="3982432767" sldId="261"/>
            <ac:spMk id="10" creationId="{72411438-92A5-42B0-9C54-EA4FB32ACB5E}"/>
          </ac:spMkLst>
        </pc:spChg>
        <pc:spChg chg="add">
          <ac:chgData name="Kacper Dąbek" userId="S::kacperdabek@zszpwlaczna.pl::c89cf9b2-88ea-4571-90e8-b40d43b71989" providerId="AD" clId="Web-{5A363546-458D-AAF4-8C3A-19D8FD084178}" dt="2021-06-08T15:16:19.643" v="39"/>
          <ac:spMkLst>
            <pc:docMk/>
            <pc:sldMk cId="3982432767" sldId="261"/>
            <ac:spMk id="11" creationId="{A101E513-AF74-4E9D-A31F-99664250722D}"/>
          </ac:spMkLst>
        </pc:spChg>
        <pc:spChg chg="add del">
          <ac:chgData name="Kacper Dąbek" userId="S::kacperdabek@zszpwlaczna.pl::c89cf9b2-88ea-4571-90e8-b40d43b71989" providerId="AD" clId="Web-{5A363546-458D-AAF4-8C3A-19D8FD084178}" dt="2021-06-08T15:16:19.596" v="38"/>
          <ac:spMkLst>
            <pc:docMk/>
            <pc:sldMk cId="3982432767" sldId="261"/>
            <ac:spMk id="12" creationId="{C5176844-69C3-4F79-BE38-EA5BDDF4FEA4}"/>
          </ac:spMkLst>
        </pc:spChg>
        <pc:spChg chg="add del">
          <ac:chgData name="Kacper Dąbek" userId="S::kacperdabek@zszpwlaczna.pl::c89cf9b2-88ea-4571-90e8-b40d43b71989" providerId="AD" clId="Web-{5A363546-458D-AAF4-8C3A-19D8FD084178}" dt="2021-06-08T15:16:19.596" v="38"/>
          <ac:spMkLst>
            <pc:docMk/>
            <pc:sldMk cId="3982432767" sldId="261"/>
            <ac:spMk id="16" creationId="{A101E513-AF74-4E9D-A31F-99664250722D}"/>
          </ac:spMkLst>
        </pc:spChg>
        <pc:graphicFrameChg chg="add del">
          <ac:chgData name="Kacper Dąbek" userId="S::kacperdabek@zszpwlaczna.pl::c89cf9b2-88ea-4571-90e8-b40d43b71989" providerId="AD" clId="Web-{5A363546-458D-AAF4-8C3A-19D8FD084178}" dt="2021-06-08T15:16:19.596" v="38"/>
          <ac:graphicFrameMkLst>
            <pc:docMk/>
            <pc:sldMk cId="3982432767" sldId="261"/>
            <ac:graphicFrameMk id="6" creationId="{7B3CEED5-640E-4DCA-8B39-64E020076ACC}"/>
          </ac:graphicFrameMkLst>
        </pc:graphicFrameChg>
        <pc:graphicFrameChg chg="add mod">
          <ac:chgData name="Kacper Dąbek" userId="S::kacperdabek@zszpwlaczna.pl::c89cf9b2-88ea-4571-90e8-b40d43b71989" providerId="AD" clId="Web-{5A363546-458D-AAF4-8C3A-19D8FD084178}" dt="2021-06-08T15:16:26.643" v="40" actId="14100"/>
          <ac:graphicFrameMkLst>
            <pc:docMk/>
            <pc:sldMk cId="3982432767" sldId="261"/>
            <ac:graphicFrameMk id="13" creationId="{A5A774F2-EA81-4C79-A389-6A160F6973C9}"/>
          </ac:graphicFrameMkLst>
        </pc:graphicFrameChg>
        <pc:cxnChg chg="add del">
          <ac:chgData name="Kacper Dąbek" userId="S::kacperdabek@zszpwlaczna.pl::c89cf9b2-88ea-4571-90e8-b40d43b71989" providerId="AD" clId="Web-{5A363546-458D-AAF4-8C3A-19D8FD084178}" dt="2021-06-08T15:16:19.596" v="38"/>
          <ac:cxnSpMkLst>
            <pc:docMk/>
            <pc:sldMk cId="3982432767" sldId="261"/>
            <ac:cxnSpMk id="14" creationId="{623022EF-4E43-4298-8E3D-DA5EF06176E9}"/>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1538066650" sldId="262"/>
        </pc:sldMkLst>
        <pc:spChg chg="mod">
          <ac:chgData name="Kacper Dąbek" userId="S::kacperdabek@zszpwlaczna.pl::c89cf9b2-88ea-4571-90e8-b40d43b71989" providerId="AD" clId="Web-{5A363546-458D-AAF4-8C3A-19D8FD084178}" dt="2021-06-08T15:19:09.522" v="74" actId="20577"/>
          <ac:spMkLst>
            <pc:docMk/>
            <pc:sldMk cId="1538066650" sldId="262"/>
            <ac:spMk id="2" creationId="{52DDBB91-3DEE-4C92-89AD-B9917C404176}"/>
          </ac:spMkLst>
        </pc:spChg>
        <pc:spChg chg="del">
          <ac:chgData name="Kacper Dąbek" userId="S::kacperdabek@zszpwlaczna.pl::c89cf9b2-88ea-4571-90e8-b40d43b71989" providerId="AD" clId="Web-{5A363546-458D-AAF4-8C3A-19D8FD084178}" dt="2021-06-08T15:18:00.989" v="63"/>
          <ac:spMkLst>
            <pc:docMk/>
            <pc:sldMk cId="1538066650" sldId="262"/>
            <ac:spMk id="3" creationId="{06B5E7DB-0049-43E5-8A09-C6815400B6B2}"/>
          </ac:spMkLst>
        </pc:spChg>
        <pc:spChg chg="add">
          <ac:chgData name="Kacper Dąbek" userId="S::kacperdabek@zszpwlaczna.pl::c89cf9b2-88ea-4571-90e8-b40d43b71989" providerId="AD" clId="Web-{5A363546-458D-AAF4-8C3A-19D8FD084178}" dt="2021-06-08T15:18:20.365" v="70"/>
          <ac:spMkLst>
            <pc:docMk/>
            <pc:sldMk cId="1538066650" sldId="262"/>
            <ac:spMk id="9" creationId="{DD4C4B28-6B4B-4445-8535-F516D74E4AA9}"/>
          </ac:spMkLst>
        </pc:spChg>
        <pc:spChg chg="add">
          <ac:chgData name="Kacper Dąbek" userId="S::kacperdabek@zszpwlaczna.pl::c89cf9b2-88ea-4571-90e8-b40d43b71989" providerId="AD" clId="Web-{5A363546-458D-AAF4-8C3A-19D8FD084178}" dt="2021-06-08T15:18:20.365" v="70"/>
          <ac:spMkLst>
            <pc:docMk/>
            <pc:sldMk cId="1538066650" sldId="262"/>
            <ac:spMk id="13" creationId="{55B419A7-F817-4767-8CCB-FB0E189C4ACD}"/>
          </ac:spMkLst>
        </pc:spChg>
        <pc:spChg chg="add">
          <ac:chgData name="Kacper Dąbek" userId="S::kacperdabek@zszpwlaczna.pl::c89cf9b2-88ea-4571-90e8-b40d43b71989" providerId="AD" clId="Web-{5A363546-458D-AAF4-8C3A-19D8FD084178}" dt="2021-06-08T15:18:20.365" v="70"/>
          <ac:spMkLst>
            <pc:docMk/>
            <pc:sldMk cId="1538066650" sldId="262"/>
            <ac:spMk id="17" creationId="{ADA271CD-3011-4A05-B4A3-80F1794684F2}"/>
          </ac:spMkLst>
        </pc:spChg>
        <pc:picChg chg="add mod">
          <ac:chgData name="Kacper Dąbek" userId="S::kacperdabek@zszpwlaczna.pl::c89cf9b2-88ea-4571-90e8-b40d43b71989" providerId="AD" clId="Web-{5A363546-458D-AAF4-8C3A-19D8FD084178}" dt="2021-06-08T15:18:20.365" v="70"/>
          <ac:picMkLst>
            <pc:docMk/>
            <pc:sldMk cId="1538066650" sldId="262"/>
            <ac:picMk id="4" creationId="{706B934E-BCD0-4433-9BF8-8BF3DD55D4B0}"/>
          </ac:picMkLst>
        </pc:picChg>
        <pc:cxnChg chg="add">
          <ac:chgData name="Kacper Dąbek" userId="S::kacperdabek@zszpwlaczna.pl::c89cf9b2-88ea-4571-90e8-b40d43b71989" providerId="AD" clId="Web-{5A363546-458D-AAF4-8C3A-19D8FD084178}" dt="2021-06-08T15:18:20.365" v="70"/>
          <ac:cxnSpMkLst>
            <pc:docMk/>
            <pc:sldMk cId="1538066650" sldId="262"/>
            <ac:cxnSpMk id="11" creationId="{0CB1C732-7193-4253-8746-850D090A6B4E}"/>
          </ac:cxnSpMkLst>
        </pc:cxnChg>
        <pc:cxnChg chg="add">
          <ac:chgData name="Kacper Dąbek" userId="S::kacperdabek@zszpwlaczna.pl::c89cf9b2-88ea-4571-90e8-b40d43b71989" providerId="AD" clId="Web-{5A363546-458D-AAF4-8C3A-19D8FD084178}" dt="2021-06-08T15:18:20.365" v="70"/>
          <ac:cxnSpMkLst>
            <pc:docMk/>
            <pc:sldMk cId="1538066650" sldId="262"/>
            <ac:cxnSpMk id="15" creationId="{E3B95BE3-D5B2-4F38-9A01-17866C9FBA6E}"/>
          </ac:cxnSpMkLst>
        </pc:cxnChg>
      </pc:sldChg>
      <pc:sldChg chg="addSp delSp modSp new mod modTransition setBg setClrOvrMap">
        <pc:chgData name="Kacper Dąbek" userId="S::kacperdabek@zszpwlaczna.pl::c89cf9b2-88ea-4571-90e8-b40d43b71989" providerId="AD" clId="Web-{5A363546-458D-AAF4-8C3A-19D8FD084178}" dt="2021-06-08T15:52:02.652" v="449"/>
        <pc:sldMkLst>
          <pc:docMk/>
          <pc:sldMk cId="4096526370" sldId="263"/>
        </pc:sldMkLst>
        <pc:spChg chg="del">
          <ac:chgData name="Kacper Dąbek" userId="S::kacperdabek@zszpwlaczna.pl::c89cf9b2-88ea-4571-90e8-b40d43b71989" providerId="AD" clId="Web-{5A363546-458D-AAF4-8C3A-19D8FD084178}" dt="2021-06-08T15:20:05.399" v="76"/>
          <ac:spMkLst>
            <pc:docMk/>
            <pc:sldMk cId="4096526370" sldId="263"/>
            <ac:spMk id="2" creationId="{85F6CDDC-1351-482B-A6F9-1293E09F4A2A}"/>
          </ac:spMkLst>
        </pc:spChg>
        <pc:spChg chg="mod ord">
          <ac:chgData name="Kacper Dąbek" userId="S::kacperdabek@zszpwlaczna.pl::c89cf9b2-88ea-4571-90e8-b40d43b71989" providerId="AD" clId="Web-{5A363546-458D-AAF4-8C3A-19D8FD084178}" dt="2021-06-08T15:24:57.781" v="126" actId="14100"/>
          <ac:spMkLst>
            <pc:docMk/>
            <pc:sldMk cId="4096526370" sldId="263"/>
            <ac:spMk id="3" creationId="{54873D90-9ABB-4FA3-84A0-541E646AB07E}"/>
          </ac:spMkLst>
        </pc:spChg>
        <pc:spChg chg="del">
          <ac:chgData name="Kacper Dąbek" userId="S::kacperdabek@zszpwlaczna.pl::c89cf9b2-88ea-4571-90e8-b40d43b71989" providerId="AD" clId="Web-{5A363546-458D-AAF4-8C3A-19D8FD084178}" dt="2021-06-08T15:20:10.821" v="80"/>
          <ac:spMkLst>
            <pc:docMk/>
            <pc:sldMk cId="4096526370" sldId="263"/>
            <ac:spMk id="4" creationId="{F503E8EA-B4A7-4BAC-A1E6-050500155423}"/>
          </ac:spMkLst>
        </pc:spChg>
        <pc:spChg chg="del">
          <ac:chgData name="Kacper Dąbek" userId="S::kacperdabek@zszpwlaczna.pl::c89cf9b2-88ea-4571-90e8-b40d43b71989" providerId="AD" clId="Web-{5A363546-458D-AAF4-8C3A-19D8FD084178}" dt="2021-06-08T15:20:55.759" v="81"/>
          <ac:spMkLst>
            <pc:docMk/>
            <pc:sldMk cId="4096526370" sldId="263"/>
            <ac:spMk id="5" creationId="{03D0E658-B786-4345-A9F8-DC60653E026D}"/>
          </ac:spMkLst>
        </pc:spChg>
        <pc:spChg chg="add del mod">
          <ac:chgData name="Kacper Dąbek" userId="S::kacperdabek@zszpwlaczna.pl::c89cf9b2-88ea-4571-90e8-b40d43b71989" providerId="AD" clId="Web-{5A363546-458D-AAF4-8C3A-19D8FD084178}" dt="2021-06-08T15:24:01.717" v="108" actId="1076"/>
          <ac:spMkLst>
            <pc:docMk/>
            <pc:sldMk cId="4096526370" sldId="263"/>
            <ac:spMk id="6" creationId="{BBFD4C88-1F7C-4CCC-A32E-9662382BD9AF}"/>
          </ac:spMkLst>
        </pc:spChg>
        <pc:spChg chg="add del mod">
          <ac:chgData name="Kacper Dąbek" userId="S::kacperdabek@zszpwlaczna.pl::c89cf9b2-88ea-4571-90e8-b40d43b71989" providerId="AD" clId="Web-{5A363546-458D-AAF4-8C3A-19D8FD084178}" dt="2021-06-08T15:21:38.760" v="98"/>
          <ac:spMkLst>
            <pc:docMk/>
            <pc:sldMk cId="4096526370" sldId="263"/>
            <ac:spMk id="9" creationId="{5DA11812-B841-4FA4-AA93-11BBD0B542F2}"/>
          </ac:spMkLst>
        </pc:spChg>
        <pc:spChg chg="add">
          <ac:chgData name="Kacper Dąbek" userId="S::kacperdabek@zszpwlaczna.pl::c89cf9b2-88ea-4571-90e8-b40d43b71989" providerId="AD" clId="Web-{5A363546-458D-AAF4-8C3A-19D8FD084178}" dt="2021-06-08T15:21:25.510" v="95"/>
          <ac:spMkLst>
            <pc:docMk/>
            <pc:sldMk cId="4096526370" sldId="263"/>
            <ac:spMk id="12" creationId="{72411438-92A5-42B0-9C54-EA4FB32ACB5E}"/>
          </ac:spMkLst>
        </pc:spChg>
        <pc:spChg chg="add">
          <ac:chgData name="Kacper Dąbek" userId="S::kacperdabek@zszpwlaczna.pl::c89cf9b2-88ea-4571-90e8-b40d43b71989" providerId="AD" clId="Web-{5A363546-458D-AAF4-8C3A-19D8FD084178}" dt="2021-06-08T15:21:25.510" v="95"/>
          <ac:spMkLst>
            <pc:docMk/>
            <pc:sldMk cId="4096526370" sldId="263"/>
            <ac:spMk id="14" creationId="{C5176844-69C3-4F79-BE38-EA5BDDF4FEA4}"/>
          </ac:spMkLst>
        </pc:spChg>
        <pc:spChg chg="add">
          <ac:chgData name="Kacper Dąbek" userId="S::kacperdabek@zszpwlaczna.pl::c89cf9b2-88ea-4571-90e8-b40d43b71989" providerId="AD" clId="Web-{5A363546-458D-AAF4-8C3A-19D8FD084178}" dt="2021-06-08T15:21:25.510" v="95"/>
          <ac:spMkLst>
            <pc:docMk/>
            <pc:sldMk cId="4096526370" sldId="263"/>
            <ac:spMk id="18" creationId="{A101E513-AF74-4E9D-A31F-99664250722D}"/>
          </ac:spMkLst>
        </pc:spChg>
        <pc:picChg chg="add mod ord">
          <ac:chgData name="Kacper Dąbek" userId="S::kacperdabek@zszpwlaczna.pl::c89cf9b2-88ea-4571-90e8-b40d43b71989" providerId="AD" clId="Web-{5A363546-458D-AAF4-8C3A-19D8FD084178}" dt="2021-06-08T15:21:25.510" v="95"/>
          <ac:picMkLst>
            <pc:docMk/>
            <pc:sldMk cId="4096526370" sldId="263"/>
            <ac:picMk id="7" creationId="{4E06B7E4-FA3A-482F-A92D-7EEB95A2429B}"/>
          </ac:picMkLst>
        </pc:picChg>
        <pc:cxnChg chg="add">
          <ac:chgData name="Kacper Dąbek" userId="S::kacperdabek@zszpwlaczna.pl::c89cf9b2-88ea-4571-90e8-b40d43b71989" providerId="AD" clId="Web-{5A363546-458D-AAF4-8C3A-19D8FD084178}" dt="2021-06-08T15:21:25.510" v="95"/>
          <ac:cxnSpMkLst>
            <pc:docMk/>
            <pc:sldMk cId="4096526370" sldId="263"/>
            <ac:cxnSpMk id="16" creationId="{61A0812C-8DCE-4CA2-904B-A5A5C12CA4F3}"/>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546417120" sldId="264"/>
        </pc:sldMkLst>
        <pc:spChg chg="del">
          <ac:chgData name="Kacper Dąbek" userId="S::kacperdabek@zszpwlaczna.pl::c89cf9b2-88ea-4571-90e8-b40d43b71989" providerId="AD" clId="Web-{5A363546-458D-AAF4-8C3A-19D8FD084178}" dt="2021-06-08T15:26:57.784" v="155"/>
          <ac:spMkLst>
            <pc:docMk/>
            <pc:sldMk cId="546417120" sldId="264"/>
            <ac:spMk id="2" creationId="{A975C8EB-1F11-44B3-A7FA-934EC174CC1C}"/>
          </ac:spMkLst>
        </pc:spChg>
        <pc:spChg chg="add del mod ord">
          <ac:chgData name="Kacper Dąbek" userId="S::kacperdabek@zszpwlaczna.pl::c89cf9b2-88ea-4571-90e8-b40d43b71989" providerId="AD" clId="Web-{5A363546-458D-AAF4-8C3A-19D8FD084178}" dt="2021-06-08T15:28:13.145" v="166"/>
          <ac:spMkLst>
            <pc:docMk/>
            <pc:sldMk cId="546417120" sldId="264"/>
            <ac:spMk id="3" creationId="{75AECC15-B6B2-435F-8635-D731729C09C2}"/>
          </ac:spMkLst>
        </pc:spChg>
        <pc:spChg chg="mod ord">
          <ac:chgData name="Kacper Dąbek" userId="S::kacperdabek@zszpwlaczna.pl::c89cf9b2-88ea-4571-90e8-b40d43b71989" providerId="AD" clId="Web-{5A363546-458D-AAF4-8C3A-19D8FD084178}" dt="2021-06-08T15:28:13.145" v="166"/>
          <ac:spMkLst>
            <pc:docMk/>
            <pc:sldMk cId="546417120" sldId="264"/>
            <ac:spMk id="4" creationId="{6A5CDB26-2030-401B-A8DD-C39FA8BDEDA3}"/>
          </ac:spMkLst>
        </pc:spChg>
        <pc:spChg chg="add del">
          <ac:chgData name="Kacper Dąbek" userId="S::kacperdabek@zszpwlaczna.pl::c89cf9b2-88ea-4571-90e8-b40d43b71989" providerId="AD" clId="Web-{5A363546-458D-AAF4-8C3A-19D8FD084178}" dt="2021-06-08T15:27:54.754" v="164"/>
          <ac:spMkLst>
            <pc:docMk/>
            <pc:sldMk cId="546417120" sldId="264"/>
            <ac:spMk id="7" creationId="{DD4C4B28-6B4B-4445-8535-F516D74E4AA9}"/>
          </ac:spMkLst>
        </pc:spChg>
        <pc:spChg chg="add del">
          <ac:chgData name="Kacper Dąbek" userId="S::kacperdabek@zszpwlaczna.pl::c89cf9b2-88ea-4571-90e8-b40d43b71989" providerId="AD" clId="Web-{5A363546-458D-AAF4-8C3A-19D8FD084178}" dt="2021-06-08T15:27:54.754" v="164"/>
          <ac:spMkLst>
            <pc:docMk/>
            <pc:sldMk cId="546417120" sldId="264"/>
            <ac:spMk id="9" creationId="{55B419A7-F817-4767-8CCB-FB0E189C4ACD}"/>
          </ac:spMkLst>
        </pc:spChg>
        <pc:spChg chg="add del">
          <ac:chgData name="Kacper Dąbek" userId="S::kacperdabek@zszpwlaczna.pl::c89cf9b2-88ea-4571-90e8-b40d43b71989" providerId="AD" clId="Web-{5A363546-458D-AAF4-8C3A-19D8FD084178}" dt="2021-06-08T15:27:38.176" v="162"/>
          <ac:spMkLst>
            <pc:docMk/>
            <pc:sldMk cId="546417120" sldId="264"/>
            <ac:spMk id="10" creationId="{72411438-92A5-42B0-9C54-EA4FB32ACB5E}"/>
          </ac:spMkLst>
        </pc:spChg>
        <pc:spChg chg="add del">
          <ac:chgData name="Kacper Dąbek" userId="S::kacperdabek@zszpwlaczna.pl::c89cf9b2-88ea-4571-90e8-b40d43b71989" providerId="AD" clId="Web-{5A363546-458D-AAF4-8C3A-19D8FD084178}" dt="2021-06-08T15:27:54.754" v="164"/>
          <ac:spMkLst>
            <pc:docMk/>
            <pc:sldMk cId="546417120" sldId="264"/>
            <ac:spMk id="11" creationId="{ADA271CD-3011-4A05-B4A3-80F1794684F2}"/>
          </ac:spMkLst>
        </pc:spChg>
        <pc:spChg chg="add del">
          <ac:chgData name="Kacper Dąbek" userId="S::kacperdabek@zszpwlaczna.pl::c89cf9b2-88ea-4571-90e8-b40d43b71989" providerId="AD" clId="Web-{5A363546-458D-AAF4-8C3A-19D8FD084178}" dt="2021-06-08T15:27:38.176" v="162"/>
          <ac:spMkLst>
            <pc:docMk/>
            <pc:sldMk cId="546417120" sldId="264"/>
            <ac:spMk id="12" creationId="{C5176844-69C3-4F79-BE38-EA5BDDF4FEA4}"/>
          </ac:spMkLst>
        </pc:spChg>
        <pc:spChg chg="add">
          <ac:chgData name="Kacper Dąbek" userId="S::kacperdabek@zszpwlaczna.pl::c89cf9b2-88ea-4571-90e8-b40d43b71989" providerId="AD" clId="Web-{5A363546-458D-AAF4-8C3A-19D8FD084178}" dt="2021-06-08T15:28:13.145" v="166"/>
          <ac:spMkLst>
            <pc:docMk/>
            <pc:sldMk cId="546417120" sldId="264"/>
            <ac:spMk id="13" creationId="{72411438-92A5-42B0-9C54-EA4FB32ACB5E}"/>
          </ac:spMkLst>
        </pc:spChg>
        <pc:spChg chg="add">
          <ac:chgData name="Kacper Dąbek" userId="S::kacperdabek@zszpwlaczna.pl::c89cf9b2-88ea-4571-90e8-b40d43b71989" providerId="AD" clId="Web-{5A363546-458D-AAF4-8C3A-19D8FD084178}" dt="2021-06-08T15:28:13.145" v="166"/>
          <ac:spMkLst>
            <pc:docMk/>
            <pc:sldMk cId="546417120" sldId="264"/>
            <ac:spMk id="15" creationId="{C5176844-69C3-4F79-BE38-EA5BDDF4FEA4}"/>
          </ac:spMkLst>
        </pc:spChg>
        <pc:spChg chg="add del">
          <ac:chgData name="Kacper Dąbek" userId="S::kacperdabek@zszpwlaczna.pl::c89cf9b2-88ea-4571-90e8-b40d43b71989" providerId="AD" clId="Web-{5A363546-458D-AAF4-8C3A-19D8FD084178}" dt="2021-06-08T15:27:38.176" v="162"/>
          <ac:spMkLst>
            <pc:docMk/>
            <pc:sldMk cId="546417120" sldId="264"/>
            <ac:spMk id="16" creationId="{A101E513-AF74-4E9D-A31F-99664250722D}"/>
          </ac:spMkLst>
        </pc:spChg>
        <pc:spChg chg="add">
          <ac:chgData name="Kacper Dąbek" userId="S::kacperdabek@zszpwlaczna.pl::c89cf9b2-88ea-4571-90e8-b40d43b71989" providerId="AD" clId="Web-{5A363546-458D-AAF4-8C3A-19D8FD084178}" dt="2021-06-08T15:28:13.145" v="166"/>
          <ac:spMkLst>
            <pc:docMk/>
            <pc:sldMk cId="546417120" sldId="264"/>
            <ac:spMk id="18" creationId="{A101E513-AF74-4E9D-A31F-99664250722D}"/>
          </ac:spMkLst>
        </pc:spChg>
        <pc:picChg chg="add mod ord">
          <ac:chgData name="Kacper Dąbek" userId="S::kacperdabek@zszpwlaczna.pl::c89cf9b2-88ea-4571-90e8-b40d43b71989" providerId="AD" clId="Web-{5A363546-458D-AAF4-8C3A-19D8FD084178}" dt="2021-06-08T15:28:13.145" v="166"/>
          <ac:picMkLst>
            <pc:docMk/>
            <pc:sldMk cId="546417120" sldId="264"/>
            <ac:picMk id="5" creationId="{F85791FC-7451-45A1-B284-54ED1DCA7F34}"/>
          </ac:picMkLst>
        </pc:picChg>
        <pc:cxnChg chg="add del">
          <ac:chgData name="Kacper Dąbek" userId="S::kacperdabek@zszpwlaczna.pl::c89cf9b2-88ea-4571-90e8-b40d43b71989" providerId="AD" clId="Web-{5A363546-458D-AAF4-8C3A-19D8FD084178}" dt="2021-06-08T15:27:54.754" v="164"/>
          <ac:cxnSpMkLst>
            <pc:docMk/>
            <pc:sldMk cId="546417120" sldId="264"/>
            <ac:cxnSpMk id="8" creationId="{0CB1C732-7193-4253-8746-850D090A6B4E}"/>
          </ac:cxnSpMkLst>
        </pc:cxnChg>
        <pc:cxnChg chg="add del">
          <ac:chgData name="Kacper Dąbek" userId="S::kacperdabek@zszpwlaczna.pl::c89cf9b2-88ea-4571-90e8-b40d43b71989" providerId="AD" clId="Web-{5A363546-458D-AAF4-8C3A-19D8FD084178}" dt="2021-06-08T15:27:38.176" v="162"/>
          <ac:cxnSpMkLst>
            <pc:docMk/>
            <pc:sldMk cId="546417120" sldId="264"/>
            <ac:cxnSpMk id="14" creationId="{AEF97C72-3F89-4F0A-9629-01818B389CF0}"/>
          </ac:cxnSpMkLst>
        </pc:cxnChg>
        <pc:cxnChg chg="add">
          <ac:chgData name="Kacper Dąbek" userId="S::kacperdabek@zszpwlaczna.pl::c89cf9b2-88ea-4571-90e8-b40d43b71989" providerId="AD" clId="Web-{5A363546-458D-AAF4-8C3A-19D8FD084178}" dt="2021-06-08T15:28:13.145" v="166"/>
          <ac:cxnSpMkLst>
            <pc:docMk/>
            <pc:sldMk cId="546417120" sldId="264"/>
            <ac:cxnSpMk id="17" creationId="{DF96FA98-52E5-4AA7-98B9-BE6200CF014D}"/>
          </ac:cxnSpMkLst>
        </pc:cxnChg>
      </pc:sldChg>
      <pc:sldChg chg="addSp delSp modSp new mod modTransition setBg setClrOvrMap">
        <pc:chgData name="Kacper Dąbek" userId="S::kacperdabek@zszpwlaczna.pl::c89cf9b2-88ea-4571-90e8-b40d43b71989" providerId="AD" clId="Web-{5A363546-458D-AAF4-8C3A-19D8FD084178}" dt="2021-06-08T15:52:02.652" v="449"/>
        <pc:sldMkLst>
          <pc:docMk/>
          <pc:sldMk cId="3289434237" sldId="265"/>
        </pc:sldMkLst>
        <pc:spChg chg="del">
          <ac:chgData name="Kacper Dąbek" userId="S::kacperdabek@zszpwlaczna.pl::c89cf9b2-88ea-4571-90e8-b40d43b71989" providerId="AD" clId="Web-{5A363546-458D-AAF4-8C3A-19D8FD084178}" dt="2021-06-08T15:29:55.601" v="175"/>
          <ac:spMkLst>
            <pc:docMk/>
            <pc:sldMk cId="3289434237" sldId="265"/>
            <ac:spMk id="2" creationId="{6F0EA7D7-8A65-4AD0-B3E4-A74BBFD2A87F}"/>
          </ac:spMkLst>
        </pc:spChg>
        <pc:spChg chg="mod ord">
          <ac:chgData name="Kacper Dąbek" userId="S::kacperdabek@zszpwlaczna.pl::c89cf9b2-88ea-4571-90e8-b40d43b71989" providerId="AD" clId="Web-{5A363546-458D-AAF4-8C3A-19D8FD084178}" dt="2021-06-08T15:30:02.914" v="176"/>
          <ac:spMkLst>
            <pc:docMk/>
            <pc:sldMk cId="3289434237" sldId="265"/>
            <ac:spMk id="3" creationId="{AE30B1A1-1084-4BBE-BDF1-FB0C6090F5D3}"/>
          </ac:spMkLst>
        </pc:spChg>
        <pc:spChg chg="mod">
          <ac:chgData name="Kacper Dąbek" userId="S::kacperdabek@zszpwlaczna.pl::c89cf9b2-88ea-4571-90e8-b40d43b71989" providerId="AD" clId="Web-{5A363546-458D-AAF4-8C3A-19D8FD084178}" dt="2021-06-08T15:30:02.914" v="176"/>
          <ac:spMkLst>
            <pc:docMk/>
            <pc:sldMk cId="3289434237" sldId="265"/>
            <ac:spMk id="4" creationId="{C0270375-5C00-41B4-AD50-5C580E1E9C2D}"/>
          </ac:spMkLst>
        </pc:spChg>
        <pc:spChg chg="add">
          <ac:chgData name="Kacper Dąbek" userId="S::kacperdabek@zszpwlaczna.pl::c89cf9b2-88ea-4571-90e8-b40d43b71989" providerId="AD" clId="Web-{5A363546-458D-AAF4-8C3A-19D8FD084178}" dt="2021-06-08T15:30:02.914" v="176"/>
          <ac:spMkLst>
            <pc:docMk/>
            <pc:sldMk cId="3289434237" sldId="265"/>
            <ac:spMk id="10" creationId="{72411438-92A5-42B0-9C54-EA4FB32ACB5E}"/>
          </ac:spMkLst>
        </pc:spChg>
        <pc:spChg chg="add">
          <ac:chgData name="Kacper Dąbek" userId="S::kacperdabek@zszpwlaczna.pl::c89cf9b2-88ea-4571-90e8-b40d43b71989" providerId="AD" clId="Web-{5A363546-458D-AAF4-8C3A-19D8FD084178}" dt="2021-06-08T15:30:02.914" v="176"/>
          <ac:spMkLst>
            <pc:docMk/>
            <pc:sldMk cId="3289434237" sldId="265"/>
            <ac:spMk id="12" creationId="{C5176844-69C3-4F79-BE38-EA5BDDF4FEA4}"/>
          </ac:spMkLst>
        </pc:spChg>
        <pc:spChg chg="add">
          <ac:chgData name="Kacper Dąbek" userId="S::kacperdabek@zszpwlaczna.pl::c89cf9b2-88ea-4571-90e8-b40d43b71989" providerId="AD" clId="Web-{5A363546-458D-AAF4-8C3A-19D8FD084178}" dt="2021-06-08T15:30:02.914" v="176"/>
          <ac:spMkLst>
            <pc:docMk/>
            <pc:sldMk cId="3289434237" sldId="265"/>
            <ac:spMk id="16" creationId="{CAF8A158-E51E-4253-820B-3970F73976B6}"/>
          </ac:spMkLst>
        </pc:spChg>
        <pc:spChg chg="add">
          <ac:chgData name="Kacper Dąbek" userId="S::kacperdabek@zszpwlaczna.pl::c89cf9b2-88ea-4571-90e8-b40d43b71989" providerId="AD" clId="Web-{5A363546-458D-AAF4-8C3A-19D8FD084178}" dt="2021-06-08T15:30:02.914" v="176"/>
          <ac:spMkLst>
            <pc:docMk/>
            <pc:sldMk cId="3289434237" sldId="265"/>
            <ac:spMk id="18" creationId="{A101E513-AF74-4E9D-A31F-99664250722D}"/>
          </ac:spMkLst>
        </pc:spChg>
        <pc:picChg chg="add mod ord">
          <ac:chgData name="Kacper Dąbek" userId="S::kacperdabek@zszpwlaczna.pl::c89cf9b2-88ea-4571-90e8-b40d43b71989" providerId="AD" clId="Web-{5A363546-458D-AAF4-8C3A-19D8FD084178}" dt="2021-06-08T15:30:02.914" v="176"/>
          <ac:picMkLst>
            <pc:docMk/>
            <pc:sldMk cId="3289434237" sldId="265"/>
            <ac:picMk id="5" creationId="{D3FE7CE5-055B-486D-BE77-E95F6A9F08E2}"/>
          </ac:picMkLst>
        </pc:picChg>
        <pc:cxnChg chg="add">
          <ac:chgData name="Kacper Dąbek" userId="S::kacperdabek@zszpwlaczna.pl::c89cf9b2-88ea-4571-90e8-b40d43b71989" providerId="AD" clId="Web-{5A363546-458D-AAF4-8C3A-19D8FD084178}" dt="2021-06-08T15:30:02.914" v="176"/>
          <ac:cxnSpMkLst>
            <pc:docMk/>
            <pc:sldMk cId="3289434237" sldId="265"/>
            <ac:cxnSpMk id="14" creationId="{33862825-C012-4895-A17E-F3D1F62D89DD}"/>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416048" sldId="266"/>
        </pc:sldMkLst>
        <pc:spChg chg="mod">
          <ac:chgData name="Kacper Dąbek" userId="S::kacperdabek@zszpwlaczna.pl::c89cf9b2-88ea-4571-90e8-b40d43b71989" providerId="AD" clId="Web-{5A363546-458D-AAF4-8C3A-19D8FD084178}" dt="2021-06-08T15:33:56.965" v="223"/>
          <ac:spMkLst>
            <pc:docMk/>
            <pc:sldMk cId="416048" sldId="266"/>
            <ac:spMk id="2" creationId="{355624DB-8D07-4EB7-9056-D957851CF8B0}"/>
          </ac:spMkLst>
        </pc:spChg>
        <pc:spChg chg="del">
          <ac:chgData name="Kacper Dąbek" userId="S::kacperdabek@zszpwlaczna.pl::c89cf9b2-88ea-4571-90e8-b40d43b71989" providerId="AD" clId="Web-{5A363546-458D-AAF4-8C3A-19D8FD084178}" dt="2021-06-08T15:33:44.417" v="218"/>
          <ac:spMkLst>
            <pc:docMk/>
            <pc:sldMk cId="416048" sldId="266"/>
            <ac:spMk id="3" creationId="{0B224A0A-D914-4635-A7CE-85D9C4EC1CF8}"/>
          </ac:spMkLst>
        </pc:spChg>
        <pc:spChg chg="mod ord">
          <ac:chgData name="Kacper Dąbek" userId="S::kacperdabek@zszpwlaczna.pl::c89cf9b2-88ea-4571-90e8-b40d43b71989" providerId="AD" clId="Web-{5A363546-458D-AAF4-8C3A-19D8FD084178}" dt="2021-06-08T15:33:56.965" v="223"/>
          <ac:spMkLst>
            <pc:docMk/>
            <pc:sldMk cId="416048" sldId="266"/>
            <ac:spMk id="4" creationId="{6B9FF8E8-2A66-4E5B-8462-06A9890908D6}"/>
          </ac:spMkLst>
        </pc:spChg>
        <pc:spChg chg="add">
          <ac:chgData name="Kacper Dąbek" userId="S::kacperdabek@zszpwlaczna.pl::c89cf9b2-88ea-4571-90e8-b40d43b71989" providerId="AD" clId="Web-{5A363546-458D-AAF4-8C3A-19D8FD084178}" dt="2021-06-08T15:33:56.965" v="223"/>
          <ac:spMkLst>
            <pc:docMk/>
            <pc:sldMk cId="416048" sldId="266"/>
            <ac:spMk id="10" creationId="{72411438-92A5-42B0-9C54-EA4FB32ACB5E}"/>
          </ac:spMkLst>
        </pc:spChg>
        <pc:spChg chg="add">
          <ac:chgData name="Kacper Dąbek" userId="S::kacperdabek@zszpwlaczna.pl::c89cf9b2-88ea-4571-90e8-b40d43b71989" providerId="AD" clId="Web-{5A363546-458D-AAF4-8C3A-19D8FD084178}" dt="2021-06-08T15:33:56.965" v="223"/>
          <ac:spMkLst>
            <pc:docMk/>
            <pc:sldMk cId="416048" sldId="266"/>
            <ac:spMk id="12" creationId="{C5176844-69C3-4F79-BE38-EA5BDDF4FEA4}"/>
          </ac:spMkLst>
        </pc:spChg>
        <pc:spChg chg="add">
          <ac:chgData name="Kacper Dąbek" userId="S::kacperdabek@zszpwlaczna.pl::c89cf9b2-88ea-4571-90e8-b40d43b71989" providerId="AD" clId="Web-{5A363546-458D-AAF4-8C3A-19D8FD084178}" dt="2021-06-08T15:33:56.965" v="223"/>
          <ac:spMkLst>
            <pc:docMk/>
            <pc:sldMk cId="416048" sldId="266"/>
            <ac:spMk id="16" creationId="{A101E513-AF74-4E9D-A31F-99664250722D}"/>
          </ac:spMkLst>
        </pc:spChg>
        <pc:picChg chg="add mod ord">
          <ac:chgData name="Kacper Dąbek" userId="S::kacperdabek@zszpwlaczna.pl::c89cf9b2-88ea-4571-90e8-b40d43b71989" providerId="AD" clId="Web-{5A363546-458D-AAF4-8C3A-19D8FD084178}" dt="2021-06-08T15:33:56.965" v="223"/>
          <ac:picMkLst>
            <pc:docMk/>
            <pc:sldMk cId="416048" sldId="266"/>
            <ac:picMk id="5" creationId="{8A128569-EBC1-45A6-A07F-CB3F5157D097}"/>
          </ac:picMkLst>
        </pc:picChg>
        <pc:cxnChg chg="add">
          <ac:chgData name="Kacper Dąbek" userId="S::kacperdabek@zszpwlaczna.pl::c89cf9b2-88ea-4571-90e8-b40d43b71989" providerId="AD" clId="Web-{5A363546-458D-AAF4-8C3A-19D8FD084178}" dt="2021-06-08T15:33:56.965" v="223"/>
          <ac:cxnSpMkLst>
            <pc:docMk/>
            <pc:sldMk cId="416048" sldId="266"/>
            <ac:cxnSpMk id="14" creationId="{AEF97C72-3F89-4F0A-9629-01818B389CF0}"/>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3299111241" sldId="267"/>
        </pc:sldMkLst>
        <pc:spChg chg="del">
          <ac:chgData name="Kacper Dąbek" userId="S::kacperdabek@zszpwlaczna.pl::c89cf9b2-88ea-4571-90e8-b40d43b71989" providerId="AD" clId="Web-{5A363546-458D-AAF4-8C3A-19D8FD084178}" dt="2021-06-08T15:36:28.203" v="247"/>
          <ac:spMkLst>
            <pc:docMk/>
            <pc:sldMk cId="3299111241" sldId="267"/>
            <ac:spMk id="2" creationId="{3B6B037D-8ADA-4CEA-AC88-4833A4A5CF12}"/>
          </ac:spMkLst>
        </pc:spChg>
        <pc:spChg chg="mod ord">
          <ac:chgData name="Kacper Dąbek" userId="S::kacperdabek@zszpwlaczna.pl::c89cf9b2-88ea-4571-90e8-b40d43b71989" providerId="AD" clId="Web-{5A363546-458D-AAF4-8C3A-19D8FD084178}" dt="2021-06-08T15:36:48.063" v="251" actId="20577"/>
          <ac:spMkLst>
            <pc:docMk/>
            <pc:sldMk cId="3299111241" sldId="267"/>
            <ac:spMk id="3" creationId="{D07FF830-E0F0-462C-88AD-7A0FFB0043DA}"/>
          </ac:spMkLst>
        </pc:spChg>
        <pc:spChg chg="mod">
          <ac:chgData name="Kacper Dąbek" userId="S::kacperdabek@zszpwlaczna.pl::c89cf9b2-88ea-4571-90e8-b40d43b71989" providerId="AD" clId="Web-{5A363546-458D-AAF4-8C3A-19D8FD084178}" dt="2021-06-08T15:36:38.594" v="248"/>
          <ac:spMkLst>
            <pc:docMk/>
            <pc:sldMk cId="3299111241" sldId="267"/>
            <ac:spMk id="4" creationId="{DEAED8C1-97EE-49F1-B797-0AC1E5E1D68D}"/>
          </ac:spMkLst>
        </pc:spChg>
        <pc:spChg chg="add">
          <ac:chgData name="Kacper Dąbek" userId="S::kacperdabek@zszpwlaczna.pl::c89cf9b2-88ea-4571-90e8-b40d43b71989" providerId="AD" clId="Web-{5A363546-458D-AAF4-8C3A-19D8FD084178}" dt="2021-06-08T15:36:38.594" v="248"/>
          <ac:spMkLst>
            <pc:docMk/>
            <pc:sldMk cId="3299111241" sldId="267"/>
            <ac:spMk id="10" creationId="{72411438-92A5-42B0-9C54-EA4FB32ACB5E}"/>
          </ac:spMkLst>
        </pc:spChg>
        <pc:spChg chg="add">
          <ac:chgData name="Kacper Dąbek" userId="S::kacperdabek@zszpwlaczna.pl::c89cf9b2-88ea-4571-90e8-b40d43b71989" providerId="AD" clId="Web-{5A363546-458D-AAF4-8C3A-19D8FD084178}" dt="2021-06-08T15:36:38.594" v="248"/>
          <ac:spMkLst>
            <pc:docMk/>
            <pc:sldMk cId="3299111241" sldId="267"/>
            <ac:spMk id="12" creationId="{C5176844-69C3-4F79-BE38-EA5BDDF4FEA4}"/>
          </ac:spMkLst>
        </pc:spChg>
        <pc:spChg chg="add">
          <ac:chgData name="Kacper Dąbek" userId="S::kacperdabek@zszpwlaczna.pl::c89cf9b2-88ea-4571-90e8-b40d43b71989" providerId="AD" clId="Web-{5A363546-458D-AAF4-8C3A-19D8FD084178}" dt="2021-06-08T15:36:38.594" v="248"/>
          <ac:spMkLst>
            <pc:docMk/>
            <pc:sldMk cId="3299111241" sldId="267"/>
            <ac:spMk id="16" creationId="{A101E513-AF74-4E9D-A31F-99664250722D}"/>
          </ac:spMkLst>
        </pc:spChg>
        <pc:picChg chg="add mod ord">
          <ac:chgData name="Kacper Dąbek" userId="S::kacperdabek@zszpwlaczna.pl::c89cf9b2-88ea-4571-90e8-b40d43b71989" providerId="AD" clId="Web-{5A363546-458D-AAF4-8C3A-19D8FD084178}" dt="2021-06-08T15:36:38.594" v="248"/>
          <ac:picMkLst>
            <pc:docMk/>
            <pc:sldMk cId="3299111241" sldId="267"/>
            <ac:picMk id="5" creationId="{C92F343C-BE3B-4AFF-BB11-DFBF5824183F}"/>
          </ac:picMkLst>
        </pc:picChg>
        <pc:cxnChg chg="add">
          <ac:chgData name="Kacper Dąbek" userId="S::kacperdabek@zszpwlaczna.pl::c89cf9b2-88ea-4571-90e8-b40d43b71989" providerId="AD" clId="Web-{5A363546-458D-AAF4-8C3A-19D8FD084178}" dt="2021-06-08T15:36:38.594" v="248"/>
          <ac:cxnSpMkLst>
            <pc:docMk/>
            <pc:sldMk cId="3299111241" sldId="267"/>
            <ac:cxnSpMk id="14" creationId="{AEF97C72-3F89-4F0A-9629-01818B389CF0}"/>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561745827" sldId="268"/>
        </pc:sldMkLst>
        <pc:spChg chg="del">
          <ac:chgData name="Kacper Dąbek" userId="S::kacperdabek@zszpwlaczna.pl::c89cf9b2-88ea-4571-90e8-b40d43b71989" providerId="AD" clId="Web-{5A363546-458D-AAF4-8C3A-19D8FD084178}" dt="2021-06-08T15:38:08.519" v="278"/>
          <ac:spMkLst>
            <pc:docMk/>
            <pc:sldMk cId="561745827" sldId="268"/>
            <ac:spMk id="2" creationId="{4A7B61E3-8BEB-4F32-AF8A-711EEDFD0819}"/>
          </ac:spMkLst>
        </pc:spChg>
        <pc:spChg chg="mod ord">
          <ac:chgData name="Kacper Dąbek" userId="S::kacperdabek@zszpwlaczna.pl::c89cf9b2-88ea-4571-90e8-b40d43b71989" providerId="AD" clId="Web-{5A363546-458D-AAF4-8C3A-19D8FD084178}" dt="2021-06-08T15:38:29.051" v="285" actId="14100"/>
          <ac:spMkLst>
            <pc:docMk/>
            <pc:sldMk cId="561745827" sldId="268"/>
            <ac:spMk id="3" creationId="{8867A0FF-3B8F-4DE4-ABC8-40FC56A5A1DC}"/>
          </ac:spMkLst>
        </pc:spChg>
        <pc:spChg chg="mod">
          <ac:chgData name="Kacper Dąbek" userId="S::kacperdabek@zszpwlaczna.pl::c89cf9b2-88ea-4571-90e8-b40d43b71989" providerId="AD" clId="Web-{5A363546-458D-AAF4-8C3A-19D8FD084178}" dt="2021-06-08T15:38:13.472" v="279"/>
          <ac:spMkLst>
            <pc:docMk/>
            <pc:sldMk cId="561745827" sldId="268"/>
            <ac:spMk id="4" creationId="{EFB9B0B9-FE1F-45EF-9BED-4629687671CA}"/>
          </ac:spMkLst>
        </pc:spChg>
        <pc:spChg chg="add">
          <ac:chgData name="Kacper Dąbek" userId="S::kacperdabek@zszpwlaczna.pl::c89cf9b2-88ea-4571-90e8-b40d43b71989" providerId="AD" clId="Web-{5A363546-458D-AAF4-8C3A-19D8FD084178}" dt="2021-06-08T15:38:13.472" v="279"/>
          <ac:spMkLst>
            <pc:docMk/>
            <pc:sldMk cId="561745827" sldId="268"/>
            <ac:spMk id="10" creationId="{72411438-92A5-42B0-9C54-EA4FB32ACB5E}"/>
          </ac:spMkLst>
        </pc:spChg>
        <pc:spChg chg="add">
          <ac:chgData name="Kacper Dąbek" userId="S::kacperdabek@zszpwlaczna.pl::c89cf9b2-88ea-4571-90e8-b40d43b71989" providerId="AD" clId="Web-{5A363546-458D-AAF4-8C3A-19D8FD084178}" dt="2021-06-08T15:38:13.472" v="279"/>
          <ac:spMkLst>
            <pc:docMk/>
            <pc:sldMk cId="561745827" sldId="268"/>
            <ac:spMk id="12" creationId="{C5176844-69C3-4F79-BE38-EA5BDDF4FEA4}"/>
          </ac:spMkLst>
        </pc:spChg>
        <pc:spChg chg="add">
          <ac:chgData name="Kacper Dąbek" userId="S::kacperdabek@zszpwlaczna.pl::c89cf9b2-88ea-4571-90e8-b40d43b71989" providerId="AD" clId="Web-{5A363546-458D-AAF4-8C3A-19D8FD084178}" dt="2021-06-08T15:38:13.472" v="279"/>
          <ac:spMkLst>
            <pc:docMk/>
            <pc:sldMk cId="561745827" sldId="268"/>
            <ac:spMk id="14" creationId="{41113FF5-9B84-4A89-BF52-EA3C7E01AA3B}"/>
          </ac:spMkLst>
        </pc:spChg>
        <pc:spChg chg="add">
          <ac:chgData name="Kacper Dąbek" userId="S::kacperdabek@zszpwlaczna.pl::c89cf9b2-88ea-4571-90e8-b40d43b71989" providerId="AD" clId="Web-{5A363546-458D-AAF4-8C3A-19D8FD084178}" dt="2021-06-08T15:38:13.472" v="279"/>
          <ac:spMkLst>
            <pc:docMk/>
            <pc:sldMk cId="561745827" sldId="268"/>
            <ac:spMk id="16" creationId="{A101E513-AF74-4E9D-A31F-99664250722D}"/>
          </ac:spMkLst>
        </pc:spChg>
        <pc:picChg chg="add mod ord">
          <ac:chgData name="Kacper Dąbek" userId="S::kacperdabek@zszpwlaczna.pl::c89cf9b2-88ea-4571-90e8-b40d43b71989" providerId="AD" clId="Web-{5A363546-458D-AAF4-8C3A-19D8FD084178}" dt="2021-06-08T15:38:30.207" v="286" actId="1076"/>
          <ac:picMkLst>
            <pc:docMk/>
            <pc:sldMk cId="561745827" sldId="268"/>
            <ac:picMk id="5" creationId="{3AB89935-ADB7-4B1D-9730-D55F58DE26BD}"/>
          </ac:picMkLst>
        </pc:picChg>
      </pc:sldChg>
      <pc:sldChg chg="addSp delSp modSp new mod modTransition setBg setClrOvrMap">
        <pc:chgData name="Kacper Dąbek" userId="S::kacperdabek@zszpwlaczna.pl::c89cf9b2-88ea-4571-90e8-b40d43b71989" providerId="AD" clId="Web-{5A363546-458D-AAF4-8C3A-19D8FD084178}" dt="2021-06-08T15:52:02.652" v="449"/>
        <pc:sldMkLst>
          <pc:docMk/>
          <pc:sldMk cId="4217744670" sldId="269"/>
        </pc:sldMkLst>
        <pc:spChg chg="mod">
          <ac:chgData name="Kacper Dąbek" userId="S::kacperdabek@zszpwlaczna.pl::c89cf9b2-88ea-4571-90e8-b40d43b71989" providerId="AD" clId="Web-{5A363546-458D-AAF4-8C3A-19D8FD084178}" dt="2021-06-08T15:40:14.710" v="298"/>
          <ac:spMkLst>
            <pc:docMk/>
            <pc:sldMk cId="4217744670" sldId="269"/>
            <ac:spMk id="2" creationId="{E266371B-0619-4EEC-8E5F-6CDCDEC00E84}"/>
          </ac:spMkLst>
        </pc:spChg>
        <pc:spChg chg="del">
          <ac:chgData name="Kacper Dąbek" userId="S::kacperdabek@zszpwlaczna.pl::c89cf9b2-88ea-4571-90e8-b40d43b71989" providerId="AD" clId="Web-{5A363546-458D-AAF4-8C3A-19D8FD084178}" dt="2021-06-08T15:40:05.944" v="297"/>
          <ac:spMkLst>
            <pc:docMk/>
            <pc:sldMk cId="4217744670" sldId="269"/>
            <ac:spMk id="3" creationId="{1D452E05-84EB-4764-94C2-C89D8A6EFFED}"/>
          </ac:spMkLst>
        </pc:spChg>
        <pc:spChg chg="mod ord">
          <ac:chgData name="Kacper Dąbek" userId="S::kacperdabek@zszpwlaczna.pl::c89cf9b2-88ea-4571-90e8-b40d43b71989" providerId="AD" clId="Web-{5A363546-458D-AAF4-8C3A-19D8FD084178}" dt="2021-06-08T15:40:14.710" v="298"/>
          <ac:spMkLst>
            <pc:docMk/>
            <pc:sldMk cId="4217744670" sldId="269"/>
            <ac:spMk id="4" creationId="{164C62F0-9C04-4460-A3B9-456AC218F19E}"/>
          </ac:spMkLst>
        </pc:spChg>
        <pc:spChg chg="add">
          <ac:chgData name="Kacper Dąbek" userId="S::kacperdabek@zszpwlaczna.pl::c89cf9b2-88ea-4571-90e8-b40d43b71989" providerId="AD" clId="Web-{5A363546-458D-AAF4-8C3A-19D8FD084178}" dt="2021-06-08T15:40:14.710" v="298"/>
          <ac:spMkLst>
            <pc:docMk/>
            <pc:sldMk cId="4217744670" sldId="269"/>
            <ac:spMk id="10" creationId="{72411438-92A5-42B0-9C54-EA4FB32ACB5E}"/>
          </ac:spMkLst>
        </pc:spChg>
        <pc:spChg chg="add">
          <ac:chgData name="Kacper Dąbek" userId="S::kacperdabek@zszpwlaczna.pl::c89cf9b2-88ea-4571-90e8-b40d43b71989" providerId="AD" clId="Web-{5A363546-458D-AAF4-8C3A-19D8FD084178}" dt="2021-06-08T15:40:14.710" v="298"/>
          <ac:spMkLst>
            <pc:docMk/>
            <pc:sldMk cId="4217744670" sldId="269"/>
            <ac:spMk id="12" creationId="{C5176844-69C3-4F79-BE38-EA5BDDF4FEA4}"/>
          </ac:spMkLst>
        </pc:spChg>
        <pc:spChg chg="add">
          <ac:chgData name="Kacper Dąbek" userId="S::kacperdabek@zszpwlaczna.pl::c89cf9b2-88ea-4571-90e8-b40d43b71989" providerId="AD" clId="Web-{5A363546-458D-AAF4-8C3A-19D8FD084178}" dt="2021-06-08T15:40:14.710" v="298"/>
          <ac:spMkLst>
            <pc:docMk/>
            <pc:sldMk cId="4217744670" sldId="269"/>
            <ac:spMk id="16" creationId="{CAF8A158-E51E-4253-820B-3970F73976B6}"/>
          </ac:spMkLst>
        </pc:spChg>
        <pc:spChg chg="add">
          <ac:chgData name="Kacper Dąbek" userId="S::kacperdabek@zszpwlaczna.pl::c89cf9b2-88ea-4571-90e8-b40d43b71989" providerId="AD" clId="Web-{5A363546-458D-AAF4-8C3A-19D8FD084178}" dt="2021-06-08T15:40:14.710" v="298"/>
          <ac:spMkLst>
            <pc:docMk/>
            <pc:sldMk cId="4217744670" sldId="269"/>
            <ac:spMk id="18" creationId="{A101E513-AF74-4E9D-A31F-99664250722D}"/>
          </ac:spMkLst>
        </pc:spChg>
        <pc:picChg chg="add mod ord">
          <ac:chgData name="Kacper Dąbek" userId="S::kacperdabek@zszpwlaczna.pl::c89cf9b2-88ea-4571-90e8-b40d43b71989" providerId="AD" clId="Web-{5A363546-458D-AAF4-8C3A-19D8FD084178}" dt="2021-06-08T15:40:14.710" v="298"/>
          <ac:picMkLst>
            <pc:docMk/>
            <pc:sldMk cId="4217744670" sldId="269"/>
            <ac:picMk id="5" creationId="{918C2639-6EE1-4CA9-BFD9-35BFD310382C}"/>
          </ac:picMkLst>
        </pc:picChg>
        <pc:cxnChg chg="add">
          <ac:chgData name="Kacper Dąbek" userId="S::kacperdabek@zszpwlaczna.pl::c89cf9b2-88ea-4571-90e8-b40d43b71989" providerId="AD" clId="Web-{5A363546-458D-AAF4-8C3A-19D8FD084178}" dt="2021-06-08T15:40:14.710" v="298"/>
          <ac:cxnSpMkLst>
            <pc:docMk/>
            <pc:sldMk cId="4217744670" sldId="269"/>
            <ac:cxnSpMk id="14" creationId="{33862825-C012-4895-A17E-F3D1F62D89DD}"/>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4243346279" sldId="270"/>
        </pc:sldMkLst>
        <pc:spChg chg="mod">
          <ac:chgData name="Kacper Dąbek" userId="S::kacperdabek@zszpwlaczna.pl::c89cf9b2-88ea-4571-90e8-b40d43b71989" providerId="AD" clId="Web-{5A363546-458D-AAF4-8C3A-19D8FD084178}" dt="2021-06-08T15:42:11.385" v="338" actId="14100"/>
          <ac:spMkLst>
            <pc:docMk/>
            <pc:sldMk cId="4243346279" sldId="270"/>
            <ac:spMk id="2" creationId="{5294427B-08BE-4930-AD1E-6265EF63D999}"/>
          </ac:spMkLst>
        </pc:spChg>
        <pc:spChg chg="del">
          <ac:chgData name="Kacper Dąbek" userId="S::kacperdabek@zszpwlaczna.pl::c89cf9b2-88ea-4571-90e8-b40d43b71989" providerId="AD" clId="Web-{5A363546-458D-AAF4-8C3A-19D8FD084178}" dt="2021-06-08T15:41:58.807" v="336"/>
          <ac:spMkLst>
            <pc:docMk/>
            <pc:sldMk cId="4243346279" sldId="270"/>
            <ac:spMk id="3" creationId="{29759C1E-CD39-457E-B4F9-1B6144513620}"/>
          </ac:spMkLst>
        </pc:spChg>
        <pc:spChg chg="mod ord">
          <ac:chgData name="Kacper Dąbek" userId="S::kacperdabek@zszpwlaczna.pl::c89cf9b2-88ea-4571-90e8-b40d43b71989" providerId="AD" clId="Web-{5A363546-458D-AAF4-8C3A-19D8FD084178}" dt="2021-06-08T15:42:05.291" v="337"/>
          <ac:spMkLst>
            <pc:docMk/>
            <pc:sldMk cId="4243346279" sldId="270"/>
            <ac:spMk id="4" creationId="{1438DFCC-8E0E-412B-9507-73E4C4A9AB25}"/>
          </ac:spMkLst>
        </pc:spChg>
        <pc:spChg chg="add">
          <ac:chgData name="Kacper Dąbek" userId="S::kacperdabek@zszpwlaczna.pl::c89cf9b2-88ea-4571-90e8-b40d43b71989" providerId="AD" clId="Web-{5A363546-458D-AAF4-8C3A-19D8FD084178}" dt="2021-06-08T15:42:05.291" v="337"/>
          <ac:spMkLst>
            <pc:docMk/>
            <pc:sldMk cId="4243346279" sldId="270"/>
            <ac:spMk id="10" creationId="{72411438-92A5-42B0-9C54-EA4FB32ACB5E}"/>
          </ac:spMkLst>
        </pc:spChg>
        <pc:spChg chg="add">
          <ac:chgData name="Kacper Dąbek" userId="S::kacperdabek@zszpwlaczna.pl::c89cf9b2-88ea-4571-90e8-b40d43b71989" providerId="AD" clId="Web-{5A363546-458D-AAF4-8C3A-19D8FD084178}" dt="2021-06-08T15:42:05.291" v="337"/>
          <ac:spMkLst>
            <pc:docMk/>
            <pc:sldMk cId="4243346279" sldId="270"/>
            <ac:spMk id="12" creationId="{C5176844-69C3-4F79-BE38-EA5BDDF4FEA4}"/>
          </ac:spMkLst>
        </pc:spChg>
        <pc:spChg chg="add">
          <ac:chgData name="Kacper Dąbek" userId="S::kacperdabek@zszpwlaczna.pl::c89cf9b2-88ea-4571-90e8-b40d43b71989" providerId="AD" clId="Web-{5A363546-458D-AAF4-8C3A-19D8FD084178}" dt="2021-06-08T15:42:05.291" v="337"/>
          <ac:spMkLst>
            <pc:docMk/>
            <pc:sldMk cId="4243346279" sldId="270"/>
            <ac:spMk id="16" creationId="{A101E513-AF74-4E9D-A31F-99664250722D}"/>
          </ac:spMkLst>
        </pc:spChg>
        <pc:picChg chg="add mod ord">
          <ac:chgData name="Kacper Dąbek" userId="S::kacperdabek@zszpwlaczna.pl::c89cf9b2-88ea-4571-90e8-b40d43b71989" providerId="AD" clId="Web-{5A363546-458D-AAF4-8C3A-19D8FD084178}" dt="2021-06-08T15:42:05.291" v="337"/>
          <ac:picMkLst>
            <pc:docMk/>
            <pc:sldMk cId="4243346279" sldId="270"/>
            <ac:picMk id="5" creationId="{68DDC1BA-2CA4-40DA-9CD2-5D7231C229C0}"/>
          </ac:picMkLst>
        </pc:picChg>
        <pc:cxnChg chg="add">
          <ac:chgData name="Kacper Dąbek" userId="S::kacperdabek@zszpwlaczna.pl::c89cf9b2-88ea-4571-90e8-b40d43b71989" providerId="AD" clId="Web-{5A363546-458D-AAF4-8C3A-19D8FD084178}" dt="2021-06-08T15:42:05.291" v="337"/>
          <ac:cxnSpMkLst>
            <pc:docMk/>
            <pc:sldMk cId="4243346279" sldId="270"/>
            <ac:cxnSpMk id="14" creationId="{AEF97C72-3F89-4F0A-9629-01818B389CF0}"/>
          </ac:cxnSpMkLst>
        </pc:cxnChg>
      </pc:sldChg>
      <pc:sldChg chg="modSp new del modTransition">
        <pc:chgData name="Kacper Dąbek" userId="S::kacperdabek@zszpwlaczna.pl::c89cf9b2-88ea-4571-90e8-b40d43b71989" providerId="AD" clId="Web-{5A363546-458D-AAF4-8C3A-19D8FD084178}" dt="2021-06-08T15:53:12.232" v="450"/>
        <pc:sldMkLst>
          <pc:docMk/>
          <pc:sldMk cId="1721675220" sldId="271"/>
        </pc:sldMkLst>
        <pc:spChg chg="mod">
          <ac:chgData name="Kacper Dąbek" userId="S::kacperdabek@zszpwlaczna.pl::c89cf9b2-88ea-4571-90e8-b40d43b71989" providerId="AD" clId="Web-{5A363546-458D-AAF4-8C3A-19D8FD084178}" dt="2021-06-08T15:42:53.074" v="341" actId="20577"/>
          <ac:spMkLst>
            <pc:docMk/>
            <pc:sldMk cId="1721675220" sldId="271"/>
            <ac:spMk id="4" creationId="{A18574A6-CA5D-4C62-811A-79E6EDAF23AD}"/>
          </ac:spMkLst>
        </pc:spChg>
      </pc:sldChg>
      <pc:sldChg chg="addSp delSp modSp new mod modTransition setBg setClrOvrMap">
        <pc:chgData name="Kacper Dąbek" userId="S::kacperdabek@zszpwlaczna.pl::c89cf9b2-88ea-4571-90e8-b40d43b71989" providerId="AD" clId="Web-{5A363546-458D-AAF4-8C3A-19D8FD084178}" dt="2021-06-08T15:52:02.652" v="449"/>
        <pc:sldMkLst>
          <pc:docMk/>
          <pc:sldMk cId="1220370347" sldId="272"/>
        </pc:sldMkLst>
        <pc:spChg chg="del">
          <ac:chgData name="Kacper Dąbek" userId="S::kacperdabek@zszpwlaczna.pl::c89cf9b2-88ea-4571-90e8-b40d43b71989" providerId="AD" clId="Web-{5A363546-458D-AAF4-8C3A-19D8FD084178}" dt="2021-06-08T15:44:52.437" v="370"/>
          <ac:spMkLst>
            <pc:docMk/>
            <pc:sldMk cId="1220370347" sldId="272"/>
            <ac:spMk id="2" creationId="{178D930B-9FE2-443B-AFD1-9C14313E69D5}"/>
          </ac:spMkLst>
        </pc:spChg>
        <pc:spChg chg="del">
          <ac:chgData name="Kacper Dąbek" userId="S::kacperdabek@zszpwlaczna.pl::c89cf9b2-88ea-4571-90e8-b40d43b71989" providerId="AD" clId="Web-{5A363546-458D-AAF4-8C3A-19D8FD084178}" dt="2021-06-08T15:44:50.390" v="369"/>
          <ac:spMkLst>
            <pc:docMk/>
            <pc:sldMk cId="1220370347" sldId="272"/>
            <ac:spMk id="3" creationId="{48B6C8F3-9A33-45F1-901C-928B887010D8}"/>
          </ac:spMkLst>
        </pc:spChg>
        <pc:spChg chg="mod">
          <ac:chgData name="Kacper Dąbek" userId="S::kacperdabek@zszpwlaczna.pl::c89cf9b2-88ea-4571-90e8-b40d43b71989" providerId="AD" clId="Web-{5A363546-458D-AAF4-8C3A-19D8FD084178}" dt="2021-06-08T15:45:56.282" v="384"/>
          <ac:spMkLst>
            <pc:docMk/>
            <pc:sldMk cId="1220370347" sldId="272"/>
            <ac:spMk id="4" creationId="{8D8D7700-843F-4FD7-A861-BD8084733F0F}"/>
          </ac:spMkLst>
        </pc:spChg>
        <pc:spChg chg="add mod">
          <ac:chgData name="Kacper Dąbek" userId="S::kacperdabek@zszpwlaczna.pl::c89cf9b2-88ea-4571-90e8-b40d43b71989" providerId="AD" clId="Web-{5A363546-458D-AAF4-8C3A-19D8FD084178}" dt="2021-06-08T15:45:56.282" v="384"/>
          <ac:spMkLst>
            <pc:docMk/>
            <pc:sldMk cId="1220370347" sldId="272"/>
            <ac:spMk id="6" creationId="{6D56A5DD-2C6F-4C20-99A9-B24A7D09A229}"/>
          </ac:spMkLst>
        </pc:spChg>
        <pc:spChg chg="add del">
          <ac:chgData name="Kacper Dąbek" userId="S::kacperdabek@zszpwlaczna.pl::c89cf9b2-88ea-4571-90e8-b40d43b71989" providerId="AD" clId="Web-{5A363546-458D-AAF4-8C3A-19D8FD084178}" dt="2021-06-08T15:45:09.890" v="372"/>
          <ac:spMkLst>
            <pc:docMk/>
            <pc:sldMk cId="1220370347" sldId="272"/>
            <ac:spMk id="9" creationId="{7D57960F-1A8A-4F8B-B9FA-73B912614873}"/>
          </ac:spMkLst>
        </pc:spChg>
        <pc:spChg chg="add del">
          <ac:chgData name="Kacper Dąbek" userId="S::kacperdabek@zszpwlaczna.pl::c89cf9b2-88ea-4571-90e8-b40d43b71989" providerId="AD" clId="Web-{5A363546-458D-AAF4-8C3A-19D8FD084178}" dt="2021-06-08T15:45:56.282" v="384"/>
          <ac:spMkLst>
            <pc:docMk/>
            <pc:sldMk cId="1220370347" sldId="272"/>
            <ac:spMk id="12" creationId="{72411438-92A5-42B0-9C54-EA4FB32ACB5E}"/>
          </ac:spMkLst>
        </pc:spChg>
        <pc:spChg chg="add del">
          <ac:chgData name="Kacper Dąbek" userId="S::kacperdabek@zszpwlaczna.pl::c89cf9b2-88ea-4571-90e8-b40d43b71989" providerId="AD" clId="Web-{5A363546-458D-AAF4-8C3A-19D8FD084178}" dt="2021-06-08T15:45:56.282" v="384"/>
          <ac:spMkLst>
            <pc:docMk/>
            <pc:sldMk cId="1220370347" sldId="272"/>
            <ac:spMk id="14" creationId="{C5176844-69C3-4F79-BE38-EA5BDDF4FEA4}"/>
          </ac:spMkLst>
        </pc:spChg>
        <pc:spChg chg="add del">
          <ac:chgData name="Kacper Dąbek" userId="S::kacperdabek@zszpwlaczna.pl::c89cf9b2-88ea-4571-90e8-b40d43b71989" providerId="AD" clId="Web-{5A363546-458D-AAF4-8C3A-19D8FD084178}" dt="2021-06-08T15:45:56.282" v="384"/>
          <ac:spMkLst>
            <pc:docMk/>
            <pc:sldMk cId="1220370347" sldId="272"/>
            <ac:spMk id="18" creationId="{A101E513-AF74-4E9D-A31F-99664250722D}"/>
          </ac:spMkLst>
        </pc:spChg>
        <pc:spChg chg="add">
          <ac:chgData name="Kacper Dąbek" userId="S::kacperdabek@zszpwlaczna.pl::c89cf9b2-88ea-4571-90e8-b40d43b71989" providerId="AD" clId="Web-{5A363546-458D-AAF4-8C3A-19D8FD084178}" dt="2021-06-08T15:45:56.282" v="384"/>
          <ac:spMkLst>
            <pc:docMk/>
            <pc:sldMk cId="1220370347" sldId="272"/>
            <ac:spMk id="23" creationId="{72411438-92A5-42B0-9C54-EA4FB32ACB5E}"/>
          </ac:spMkLst>
        </pc:spChg>
        <pc:spChg chg="add">
          <ac:chgData name="Kacper Dąbek" userId="S::kacperdabek@zszpwlaczna.pl::c89cf9b2-88ea-4571-90e8-b40d43b71989" providerId="AD" clId="Web-{5A363546-458D-AAF4-8C3A-19D8FD084178}" dt="2021-06-08T15:45:56.282" v="384"/>
          <ac:spMkLst>
            <pc:docMk/>
            <pc:sldMk cId="1220370347" sldId="272"/>
            <ac:spMk id="25" creationId="{C5176844-69C3-4F79-BE38-EA5BDDF4FEA4}"/>
          </ac:spMkLst>
        </pc:spChg>
        <pc:spChg chg="add">
          <ac:chgData name="Kacper Dąbek" userId="S::kacperdabek@zszpwlaczna.pl::c89cf9b2-88ea-4571-90e8-b40d43b71989" providerId="AD" clId="Web-{5A363546-458D-AAF4-8C3A-19D8FD084178}" dt="2021-06-08T15:45:56.282" v="384"/>
          <ac:spMkLst>
            <pc:docMk/>
            <pc:sldMk cId="1220370347" sldId="272"/>
            <ac:spMk id="29" creationId="{A101E513-AF74-4E9D-A31F-99664250722D}"/>
          </ac:spMkLst>
        </pc:spChg>
        <pc:picChg chg="add mod ord">
          <ac:chgData name="Kacper Dąbek" userId="S::kacperdabek@zszpwlaczna.pl::c89cf9b2-88ea-4571-90e8-b40d43b71989" providerId="AD" clId="Web-{5A363546-458D-AAF4-8C3A-19D8FD084178}" dt="2021-06-08T15:45:56.282" v="384"/>
          <ac:picMkLst>
            <pc:docMk/>
            <pc:sldMk cId="1220370347" sldId="272"/>
            <ac:picMk id="5" creationId="{3BA34E20-AFBB-4F9A-B1E0-98BC2658DB3B}"/>
          </ac:picMkLst>
        </pc:picChg>
        <pc:cxnChg chg="add del">
          <ac:chgData name="Kacper Dąbek" userId="S::kacperdabek@zszpwlaczna.pl::c89cf9b2-88ea-4571-90e8-b40d43b71989" providerId="AD" clId="Web-{5A363546-458D-AAF4-8C3A-19D8FD084178}" dt="2021-06-08T15:45:56.282" v="384"/>
          <ac:cxnSpMkLst>
            <pc:docMk/>
            <pc:sldMk cId="1220370347" sldId="272"/>
            <ac:cxnSpMk id="16" creationId="{4D5E13B1-3A31-47C7-8474-7A3DE600680D}"/>
          </ac:cxnSpMkLst>
        </pc:cxnChg>
        <pc:cxnChg chg="add">
          <ac:chgData name="Kacper Dąbek" userId="S::kacperdabek@zszpwlaczna.pl::c89cf9b2-88ea-4571-90e8-b40d43b71989" providerId="AD" clId="Web-{5A363546-458D-AAF4-8C3A-19D8FD084178}" dt="2021-06-08T15:45:56.282" v="384"/>
          <ac:cxnSpMkLst>
            <pc:docMk/>
            <pc:sldMk cId="1220370347" sldId="272"/>
            <ac:cxnSpMk id="27" creationId="{61A0812C-8DCE-4CA2-904B-A5A5C12CA4F3}"/>
          </ac:cxnSpMkLst>
        </pc:cxnChg>
      </pc:sldChg>
      <pc:sldChg chg="addSp delSp modSp new mod modTransition setBg">
        <pc:chgData name="Kacper Dąbek" userId="S::kacperdabek@zszpwlaczna.pl::c89cf9b2-88ea-4571-90e8-b40d43b71989" providerId="AD" clId="Web-{5A363546-458D-AAF4-8C3A-19D8FD084178}" dt="2021-06-08T15:52:02.652" v="449"/>
        <pc:sldMkLst>
          <pc:docMk/>
          <pc:sldMk cId="1094025366" sldId="273"/>
        </pc:sldMkLst>
        <pc:spChg chg="mod ord">
          <ac:chgData name="Kacper Dąbek" userId="S::kacperdabek@zszpwlaczna.pl::c89cf9b2-88ea-4571-90e8-b40d43b71989" providerId="AD" clId="Web-{5A363546-458D-AAF4-8C3A-19D8FD084178}" dt="2021-06-08T15:48:27.318" v="423" actId="1076"/>
          <ac:spMkLst>
            <pc:docMk/>
            <pc:sldMk cId="1094025366" sldId="273"/>
            <ac:spMk id="2" creationId="{E1F78108-67B4-47C0-BBB4-57150753309B}"/>
          </ac:spMkLst>
        </pc:spChg>
        <pc:spChg chg="del mod">
          <ac:chgData name="Kacper Dąbek" userId="S::kacperdabek@zszpwlaczna.pl::c89cf9b2-88ea-4571-90e8-b40d43b71989" providerId="AD" clId="Web-{5A363546-458D-AAF4-8C3A-19D8FD084178}" dt="2021-06-08T15:47:40.957" v="393"/>
          <ac:spMkLst>
            <pc:docMk/>
            <pc:sldMk cId="1094025366" sldId="273"/>
            <ac:spMk id="3" creationId="{3C12FDAF-28DA-4CB2-BF10-9822D931D85E}"/>
          </ac:spMkLst>
        </pc:spChg>
        <pc:spChg chg="add del mod">
          <ac:chgData name="Kacper Dąbek" userId="S::kacperdabek@zszpwlaczna.pl::c89cf9b2-88ea-4571-90e8-b40d43b71989" providerId="AD" clId="Web-{5A363546-458D-AAF4-8C3A-19D8FD084178}" dt="2021-06-08T15:48:14.568" v="421"/>
          <ac:spMkLst>
            <pc:docMk/>
            <pc:sldMk cId="1094025366" sldId="273"/>
            <ac:spMk id="4" creationId="{C9654729-4EAF-4891-9B66-FFB456429279}"/>
          </ac:spMkLst>
        </pc:spChg>
        <pc:spChg chg="add del mod">
          <ac:chgData name="Kacper Dąbek" userId="S::kacperdabek@zszpwlaczna.pl::c89cf9b2-88ea-4571-90e8-b40d43b71989" providerId="AD" clId="Web-{5A363546-458D-AAF4-8C3A-19D8FD084178}" dt="2021-06-08T15:48:11.099" v="420"/>
          <ac:spMkLst>
            <pc:docMk/>
            <pc:sldMk cId="1094025366" sldId="273"/>
            <ac:spMk id="6" creationId="{D718C977-EDA5-46EE-B5FB-D5FD211A53D2}"/>
          </ac:spMkLst>
        </pc:spChg>
        <pc:spChg chg="add">
          <ac:chgData name="Kacper Dąbek" userId="S::kacperdabek@zszpwlaczna.pl::c89cf9b2-88ea-4571-90e8-b40d43b71989" providerId="AD" clId="Web-{5A363546-458D-AAF4-8C3A-19D8FD084178}" dt="2021-06-08T15:48:14.568" v="421"/>
          <ac:spMkLst>
            <pc:docMk/>
            <pc:sldMk cId="1094025366" sldId="273"/>
            <ac:spMk id="9" creationId="{72411438-92A5-42B0-9C54-EA4FB32ACB5E}"/>
          </ac:spMkLst>
        </pc:spChg>
        <pc:spChg chg="add">
          <ac:chgData name="Kacper Dąbek" userId="S::kacperdabek@zszpwlaczna.pl::c89cf9b2-88ea-4571-90e8-b40d43b71989" providerId="AD" clId="Web-{5A363546-458D-AAF4-8C3A-19D8FD084178}" dt="2021-06-08T15:48:14.568" v="421"/>
          <ac:spMkLst>
            <pc:docMk/>
            <pc:sldMk cId="1094025366" sldId="273"/>
            <ac:spMk id="11" creationId="{C5176844-69C3-4F79-BE38-EA5BDDF4FEA4}"/>
          </ac:spMkLst>
        </pc:spChg>
        <pc:spChg chg="add">
          <ac:chgData name="Kacper Dąbek" userId="S::kacperdabek@zszpwlaczna.pl::c89cf9b2-88ea-4571-90e8-b40d43b71989" providerId="AD" clId="Web-{5A363546-458D-AAF4-8C3A-19D8FD084178}" dt="2021-06-08T15:48:14.568" v="421"/>
          <ac:spMkLst>
            <pc:docMk/>
            <pc:sldMk cId="1094025366" sldId="273"/>
            <ac:spMk id="13" creationId="{1CF1AAE4-D0BC-430F-A613-7BBAAECA0C2D}"/>
          </ac:spMkLst>
        </pc:spChg>
        <pc:spChg chg="add">
          <ac:chgData name="Kacper Dąbek" userId="S::kacperdabek@zszpwlaczna.pl::c89cf9b2-88ea-4571-90e8-b40d43b71989" providerId="AD" clId="Web-{5A363546-458D-AAF4-8C3A-19D8FD084178}" dt="2021-06-08T15:48:14.568" v="421"/>
          <ac:spMkLst>
            <pc:docMk/>
            <pc:sldMk cId="1094025366" sldId="273"/>
            <ac:spMk id="15" creationId="{A101E513-AF74-4E9D-A31F-99664250722D}"/>
          </ac:spMkLst>
        </pc:spChg>
      </pc:sldChg>
      <pc:sldChg chg="addSp delSp modSp new mod modTransition setBg">
        <pc:chgData name="Kacper Dąbek" userId="S::kacperdabek@zszpwlaczna.pl::c89cf9b2-88ea-4571-90e8-b40d43b71989" providerId="AD" clId="Web-{5A363546-458D-AAF4-8C3A-19D8FD084178}" dt="2021-06-08T15:52:02.652" v="449"/>
        <pc:sldMkLst>
          <pc:docMk/>
          <pc:sldMk cId="3536859477" sldId="274"/>
        </pc:sldMkLst>
        <pc:spChg chg="mod">
          <ac:chgData name="Kacper Dąbek" userId="S::kacperdabek@zszpwlaczna.pl::c89cf9b2-88ea-4571-90e8-b40d43b71989" providerId="AD" clId="Web-{5A363546-458D-AAF4-8C3A-19D8FD084178}" dt="2021-06-08T15:49:02.428" v="434"/>
          <ac:spMkLst>
            <pc:docMk/>
            <pc:sldMk cId="3536859477" sldId="274"/>
            <ac:spMk id="2" creationId="{CD137062-14B3-4847-90F2-78CF2BDF6465}"/>
          </ac:spMkLst>
        </pc:spChg>
        <pc:spChg chg="del">
          <ac:chgData name="Kacper Dąbek" userId="S::kacperdabek@zszpwlaczna.pl::c89cf9b2-88ea-4571-90e8-b40d43b71989" providerId="AD" clId="Web-{5A363546-458D-AAF4-8C3A-19D8FD084178}" dt="2021-06-08T15:48:47.225" v="425"/>
          <ac:spMkLst>
            <pc:docMk/>
            <pc:sldMk cId="3536859477" sldId="274"/>
            <ac:spMk id="3" creationId="{21E16DEA-9792-4091-B7F3-734837A904D6}"/>
          </ac:spMkLst>
        </pc:spChg>
        <pc:spChg chg="add">
          <ac:chgData name="Kacper Dąbek" userId="S::kacperdabek@zszpwlaczna.pl::c89cf9b2-88ea-4571-90e8-b40d43b71989" providerId="AD" clId="Web-{5A363546-458D-AAF4-8C3A-19D8FD084178}" dt="2021-06-08T15:49:02.428" v="434"/>
          <ac:spMkLst>
            <pc:docMk/>
            <pc:sldMk cId="3536859477" sldId="274"/>
            <ac:spMk id="7" creationId="{DD4C4B28-6B4B-4445-8535-F516D74E4AA9}"/>
          </ac:spMkLst>
        </pc:spChg>
        <pc:spChg chg="add">
          <ac:chgData name="Kacper Dąbek" userId="S::kacperdabek@zszpwlaczna.pl::c89cf9b2-88ea-4571-90e8-b40d43b71989" providerId="AD" clId="Web-{5A363546-458D-AAF4-8C3A-19D8FD084178}" dt="2021-06-08T15:49:02.428" v="434"/>
          <ac:spMkLst>
            <pc:docMk/>
            <pc:sldMk cId="3536859477" sldId="274"/>
            <ac:spMk id="11" creationId="{55B419A7-F817-4767-8CCB-FB0E189C4ACD}"/>
          </ac:spMkLst>
        </pc:spChg>
        <pc:spChg chg="add">
          <ac:chgData name="Kacper Dąbek" userId="S::kacperdabek@zszpwlaczna.pl::c89cf9b2-88ea-4571-90e8-b40d43b71989" providerId="AD" clId="Web-{5A363546-458D-AAF4-8C3A-19D8FD084178}" dt="2021-06-08T15:49:02.428" v="434"/>
          <ac:spMkLst>
            <pc:docMk/>
            <pc:sldMk cId="3536859477" sldId="274"/>
            <ac:spMk id="15" creationId="{B3BE00DD-5F52-49B1-A83B-F2E555AC5D05}"/>
          </ac:spMkLst>
        </pc:spChg>
        <pc:cxnChg chg="add">
          <ac:chgData name="Kacper Dąbek" userId="S::kacperdabek@zszpwlaczna.pl::c89cf9b2-88ea-4571-90e8-b40d43b71989" providerId="AD" clId="Web-{5A363546-458D-AAF4-8C3A-19D8FD084178}" dt="2021-06-08T15:49:02.428" v="434"/>
          <ac:cxnSpMkLst>
            <pc:docMk/>
            <pc:sldMk cId="3536859477" sldId="274"/>
            <ac:cxnSpMk id="9" creationId="{0CB1C732-7193-4253-8746-850D090A6B4E}"/>
          </ac:cxnSpMkLst>
        </pc:cxnChg>
        <pc:cxnChg chg="add">
          <ac:chgData name="Kacper Dąbek" userId="S::kacperdabek@zszpwlaczna.pl::c89cf9b2-88ea-4571-90e8-b40d43b71989" providerId="AD" clId="Web-{5A363546-458D-AAF4-8C3A-19D8FD084178}" dt="2021-06-08T15:49:02.428" v="434"/>
          <ac:cxnSpMkLst>
            <pc:docMk/>
            <pc:sldMk cId="3536859477" sldId="274"/>
            <ac:cxnSpMk id="13" creationId="{DE3FB7FD-3883-4AFF-8349-2E3BBDA714EA}"/>
          </ac:cxnSpMkLst>
        </pc:cxnChg>
      </pc:sldChg>
      <pc:sldMasterChg chg="modTransition modSldLayout">
        <pc:chgData name="Kacper Dąbek" userId="S::kacperdabek@zszpwlaczna.pl::c89cf9b2-88ea-4571-90e8-b40d43b71989" providerId="AD" clId="Web-{5A363546-458D-AAF4-8C3A-19D8FD084178}" dt="2021-06-08T15:52:02.652" v="449"/>
        <pc:sldMasterMkLst>
          <pc:docMk/>
          <pc:sldMasterMk cId="3580791747" sldId="2147483660"/>
        </pc:sldMasterMkLst>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3276706118" sldId="2147483661"/>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2122374950" sldId="2147483662"/>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932766481" sldId="2147483663"/>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909825932" sldId="2147483664"/>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1359703973" sldId="2147483665"/>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2559886842" sldId="2147483666"/>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2137620030" sldId="2147483667"/>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3830732883" sldId="2147483668"/>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3417857318" sldId="2147483669"/>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4085393764" sldId="2147483670"/>
          </pc:sldLayoutMkLst>
        </pc:sldLayoutChg>
        <pc:sldLayoutChg chg="modTransition">
          <pc:chgData name="Kacper Dąbek" userId="S::kacperdabek@zszpwlaczna.pl::c89cf9b2-88ea-4571-90e8-b40d43b71989" providerId="AD" clId="Web-{5A363546-458D-AAF4-8C3A-19D8FD084178}" dt="2021-06-08T15:52:02.652" v="449"/>
          <pc:sldLayoutMkLst>
            <pc:docMk/>
            <pc:sldMasterMk cId="3580791747" sldId="2147483660"/>
            <pc:sldLayoutMk cId="1535397370" sldId="2147483671"/>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pl.wikipedia.org/wiki/Przerzut_nowotworowy" TargetMode="External"/><Relationship Id="rId2" Type="http://schemas.openxmlformats.org/officeDocument/2006/relationships/hyperlink" Target="https://pl.wikipedia.org/wiki/Apoptoza" TargetMode="External"/><Relationship Id="rId1" Type="http://schemas.openxmlformats.org/officeDocument/2006/relationships/hyperlink" Target="https://pl.wikipedia.org/wiki/Replikacja_DNA" TargetMode="External"/><Relationship Id="rId6" Type="http://schemas.openxmlformats.org/officeDocument/2006/relationships/hyperlink" Target="https://pl.wikipedia.org/wiki/Nowotw%C3%B3r" TargetMode="External"/><Relationship Id="rId5" Type="http://schemas.openxmlformats.org/officeDocument/2006/relationships/hyperlink" Target="https://pl.wikipedia.org/wiki/Hipoksja" TargetMode="External"/><Relationship Id="rId4" Type="http://schemas.openxmlformats.org/officeDocument/2006/relationships/hyperlink" Target="https://pl.wikipedia.org/wiki/Angiogeneza"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pl.wikipedia.org/wiki/Przerzut_nowotworowy" TargetMode="External"/><Relationship Id="rId2" Type="http://schemas.openxmlformats.org/officeDocument/2006/relationships/hyperlink" Target="https://pl.wikipedia.org/wiki/Apoptoza" TargetMode="External"/><Relationship Id="rId1" Type="http://schemas.openxmlformats.org/officeDocument/2006/relationships/hyperlink" Target="https://pl.wikipedia.org/wiki/Replikacja_DNA" TargetMode="External"/><Relationship Id="rId6" Type="http://schemas.openxmlformats.org/officeDocument/2006/relationships/hyperlink" Target="https://pl.wikipedia.org/wiki/Nowotw%C3%B3r" TargetMode="External"/><Relationship Id="rId5" Type="http://schemas.openxmlformats.org/officeDocument/2006/relationships/hyperlink" Target="https://pl.wikipedia.org/wiki/Hipoksja" TargetMode="External"/><Relationship Id="rId4" Type="http://schemas.openxmlformats.org/officeDocument/2006/relationships/hyperlink" Target="https://pl.wikipedia.org/wiki/Angiogeneza"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2518D-AF79-4B0B-A9DC-636654F3A1E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99F9A5A-E1FD-4511-8E34-06D9548C6123}">
      <dgm:prSet/>
      <dgm:spPr/>
      <dgm:t>
        <a:bodyPr/>
        <a:lstStyle/>
        <a:p>
          <a:r>
            <a:rPr lang="pl-PL"/>
            <a:t>nieograniczony potencjał </a:t>
          </a:r>
          <a:r>
            <a:rPr lang="pl-PL">
              <a:hlinkClick xmlns:r="http://schemas.openxmlformats.org/officeDocument/2006/relationships" r:id="rId1"/>
            </a:rPr>
            <a:t>replikacyjny</a:t>
          </a:r>
          <a:endParaRPr lang="en-US"/>
        </a:p>
      </dgm:t>
    </dgm:pt>
    <dgm:pt modelId="{DEC95932-EEC6-4205-84F2-2AD40FF34E01}" type="parTrans" cxnId="{63933A84-2D93-4403-BCD5-ADB59AE18BC0}">
      <dgm:prSet/>
      <dgm:spPr/>
      <dgm:t>
        <a:bodyPr/>
        <a:lstStyle/>
        <a:p>
          <a:endParaRPr lang="en-US"/>
        </a:p>
      </dgm:t>
    </dgm:pt>
    <dgm:pt modelId="{27534EDE-E3DC-404B-88B8-4034D2E1575A}" type="sibTrans" cxnId="{63933A84-2D93-4403-BCD5-ADB59AE18BC0}">
      <dgm:prSet/>
      <dgm:spPr/>
      <dgm:t>
        <a:bodyPr/>
        <a:lstStyle/>
        <a:p>
          <a:endParaRPr lang="en-US"/>
        </a:p>
      </dgm:t>
    </dgm:pt>
    <dgm:pt modelId="{DFAC5776-9635-4045-8226-420E38277328}">
      <dgm:prSet/>
      <dgm:spPr/>
      <dgm:t>
        <a:bodyPr/>
        <a:lstStyle/>
        <a:p>
          <a:r>
            <a:rPr lang="pl-PL"/>
            <a:t>wytwarzanie własnych czynników wzrostowych</a:t>
          </a:r>
          <a:endParaRPr lang="en-US"/>
        </a:p>
      </dgm:t>
    </dgm:pt>
    <dgm:pt modelId="{BA13C32C-DF11-49F1-A5D8-64C79CFC82D7}" type="parTrans" cxnId="{4A55075A-2024-4F5C-A375-A7759CB6C54B}">
      <dgm:prSet/>
      <dgm:spPr/>
      <dgm:t>
        <a:bodyPr/>
        <a:lstStyle/>
        <a:p>
          <a:endParaRPr lang="en-US"/>
        </a:p>
      </dgm:t>
    </dgm:pt>
    <dgm:pt modelId="{F5381A4F-CF4A-45BF-BB07-00E05851FA34}" type="sibTrans" cxnId="{4A55075A-2024-4F5C-A375-A7759CB6C54B}">
      <dgm:prSet/>
      <dgm:spPr/>
      <dgm:t>
        <a:bodyPr/>
        <a:lstStyle/>
        <a:p>
          <a:endParaRPr lang="en-US"/>
        </a:p>
      </dgm:t>
    </dgm:pt>
    <dgm:pt modelId="{92F19F81-2FC6-4436-990D-70C8859ABAD8}">
      <dgm:prSet/>
      <dgm:spPr/>
      <dgm:t>
        <a:bodyPr/>
        <a:lstStyle/>
        <a:p>
          <a:r>
            <a:rPr lang="pl-PL"/>
            <a:t>niewrażliwość na zewnętrzne czynniki hamujące wzrost</a:t>
          </a:r>
          <a:endParaRPr lang="en-US"/>
        </a:p>
      </dgm:t>
    </dgm:pt>
    <dgm:pt modelId="{6E376714-4EAD-40C8-96C1-D0D15A2C5642}" type="parTrans" cxnId="{5D36BAC7-414B-4979-9076-1CFBFB9752E7}">
      <dgm:prSet/>
      <dgm:spPr/>
      <dgm:t>
        <a:bodyPr/>
        <a:lstStyle/>
        <a:p>
          <a:endParaRPr lang="en-US"/>
        </a:p>
      </dgm:t>
    </dgm:pt>
    <dgm:pt modelId="{02E2E866-5149-4D5F-B26C-8C2B6CED7AA2}" type="sibTrans" cxnId="{5D36BAC7-414B-4979-9076-1CFBFB9752E7}">
      <dgm:prSet/>
      <dgm:spPr/>
      <dgm:t>
        <a:bodyPr/>
        <a:lstStyle/>
        <a:p>
          <a:endParaRPr lang="en-US"/>
        </a:p>
      </dgm:t>
    </dgm:pt>
    <dgm:pt modelId="{961DB155-67F5-482A-A0DF-FFFFC66FDF48}">
      <dgm:prSet/>
      <dgm:spPr/>
      <dgm:t>
        <a:bodyPr/>
        <a:lstStyle/>
        <a:p>
          <a:r>
            <a:rPr lang="pl-PL"/>
            <a:t>zakłócenie </a:t>
          </a:r>
          <a:r>
            <a:rPr lang="pl-PL">
              <a:hlinkClick xmlns:r="http://schemas.openxmlformats.org/officeDocument/2006/relationships" r:id="rId2"/>
            </a:rPr>
            <a:t>mechanizmów apoptotycznych</a:t>
          </a:r>
          <a:endParaRPr lang="en-US"/>
        </a:p>
      </dgm:t>
    </dgm:pt>
    <dgm:pt modelId="{4AB7A718-ED6C-4430-8628-CCBD89F93B1E}" type="parTrans" cxnId="{EA9773F8-82EA-4EC2-8390-3990F0678BDF}">
      <dgm:prSet/>
      <dgm:spPr/>
      <dgm:t>
        <a:bodyPr/>
        <a:lstStyle/>
        <a:p>
          <a:endParaRPr lang="en-US"/>
        </a:p>
      </dgm:t>
    </dgm:pt>
    <dgm:pt modelId="{13E08109-570B-4D02-BC38-34599EE73A75}" type="sibTrans" cxnId="{EA9773F8-82EA-4EC2-8390-3990F0678BDF}">
      <dgm:prSet/>
      <dgm:spPr/>
      <dgm:t>
        <a:bodyPr/>
        <a:lstStyle/>
        <a:p>
          <a:endParaRPr lang="en-US"/>
        </a:p>
      </dgm:t>
    </dgm:pt>
    <dgm:pt modelId="{BAC7637F-4604-4997-9FB2-DA394C2AB32A}">
      <dgm:prSet/>
      <dgm:spPr/>
      <dgm:t>
        <a:bodyPr/>
        <a:lstStyle/>
        <a:p>
          <a:r>
            <a:rPr lang="pl-PL"/>
            <a:t>zdolność tworzenia </a:t>
          </a:r>
          <a:r>
            <a:rPr lang="pl-PL">
              <a:hlinkClick xmlns:r="http://schemas.openxmlformats.org/officeDocument/2006/relationships" r:id="rId3"/>
            </a:rPr>
            <a:t>przerzutów nowotworowych</a:t>
          </a:r>
          <a:r>
            <a:rPr lang="pl-PL"/>
            <a:t> i do </a:t>
          </a:r>
          <a:r>
            <a:rPr lang="pl-PL">
              <a:hlinkClick xmlns:r="http://schemas.openxmlformats.org/officeDocument/2006/relationships" r:id="rId4"/>
            </a:rPr>
            <a:t>angiogenezy</a:t>
          </a:r>
          <a:r>
            <a:rPr lang="pl-PL"/>
            <a:t> (tworzenia własnej sieci naczyń krwionośnych)</a:t>
          </a:r>
          <a:endParaRPr lang="en-US"/>
        </a:p>
      </dgm:t>
    </dgm:pt>
    <dgm:pt modelId="{DB44D9B8-3D20-4843-A4CF-738052B0625E}" type="parTrans" cxnId="{0B51CE1D-4C3F-42CA-89FF-2AA9A9D29022}">
      <dgm:prSet/>
      <dgm:spPr/>
      <dgm:t>
        <a:bodyPr/>
        <a:lstStyle/>
        <a:p>
          <a:endParaRPr lang="en-US"/>
        </a:p>
      </dgm:t>
    </dgm:pt>
    <dgm:pt modelId="{9CC45E5E-C919-48C4-9087-8D1A3CA7FF14}" type="sibTrans" cxnId="{0B51CE1D-4C3F-42CA-89FF-2AA9A9D29022}">
      <dgm:prSet/>
      <dgm:spPr/>
      <dgm:t>
        <a:bodyPr/>
        <a:lstStyle/>
        <a:p>
          <a:endParaRPr lang="en-US"/>
        </a:p>
      </dgm:t>
    </dgm:pt>
    <dgm:pt modelId="{EEA9388B-8785-4B39-B3F4-B412F40EC552}">
      <dgm:prSet/>
      <dgm:spPr/>
      <dgm:t>
        <a:bodyPr/>
        <a:lstStyle/>
        <a:p>
          <a:r>
            <a:rPr lang="pl-PL"/>
            <a:t>„ucieczkę” spod nadzoru immunologicznego</a:t>
          </a:r>
          <a:endParaRPr lang="en-US"/>
        </a:p>
      </dgm:t>
    </dgm:pt>
    <dgm:pt modelId="{7CD3E730-BAC7-4DDE-BEF3-2439C91CC830}" type="parTrans" cxnId="{79C12C49-D615-4B88-88D6-8D5DAA7906D9}">
      <dgm:prSet/>
      <dgm:spPr/>
      <dgm:t>
        <a:bodyPr/>
        <a:lstStyle/>
        <a:p>
          <a:endParaRPr lang="en-US"/>
        </a:p>
      </dgm:t>
    </dgm:pt>
    <dgm:pt modelId="{42AFB9C1-53A7-4681-9C60-8AD29E14D422}" type="sibTrans" cxnId="{79C12C49-D615-4B88-88D6-8D5DAA7906D9}">
      <dgm:prSet/>
      <dgm:spPr/>
      <dgm:t>
        <a:bodyPr/>
        <a:lstStyle/>
        <a:p>
          <a:endParaRPr lang="en-US"/>
        </a:p>
      </dgm:t>
    </dgm:pt>
    <dgm:pt modelId="{5851429E-242A-4288-8873-C0BF31ABDB79}">
      <dgm:prSet/>
      <dgm:spPr/>
      <dgm:t>
        <a:bodyPr/>
        <a:lstStyle/>
        <a:p>
          <a:r>
            <a:rPr lang="pl-PL"/>
            <a:t>metaboliczne przeprogramowanie podczas </a:t>
          </a:r>
          <a:r>
            <a:rPr lang="pl-PL">
              <a:hlinkClick xmlns:r="http://schemas.openxmlformats.org/officeDocument/2006/relationships" r:id="rId5"/>
            </a:rPr>
            <a:t>hipoksji</a:t>
          </a:r>
          <a:endParaRPr lang="en-US"/>
        </a:p>
      </dgm:t>
    </dgm:pt>
    <dgm:pt modelId="{78A7FFEB-7DAE-4AFB-AC5C-C69B42BA255C}" type="parTrans" cxnId="{665EBADF-7CF8-43F1-81F3-0CD49D722A48}">
      <dgm:prSet/>
      <dgm:spPr/>
      <dgm:t>
        <a:bodyPr/>
        <a:lstStyle/>
        <a:p>
          <a:endParaRPr lang="en-US"/>
        </a:p>
      </dgm:t>
    </dgm:pt>
    <dgm:pt modelId="{AB0AE081-A4AB-4BE2-B050-001F97BFA31B}" type="sibTrans" cxnId="{665EBADF-7CF8-43F1-81F3-0CD49D722A48}">
      <dgm:prSet/>
      <dgm:spPr/>
      <dgm:t>
        <a:bodyPr/>
        <a:lstStyle/>
        <a:p>
          <a:endParaRPr lang="en-US"/>
        </a:p>
      </dgm:t>
    </dgm:pt>
    <dgm:pt modelId="{833F79C6-ED47-446F-8A68-CFE7BBB27E07}">
      <dgm:prSet/>
      <dgm:spPr/>
      <dgm:t>
        <a:bodyPr/>
        <a:lstStyle/>
        <a:p>
          <a:r>
            <a:rPr lang="pl-PL"/>
            <a:t>indukowanie stanu zapalnego</a:t>
          </a:r>
          <a:endParaRPr lang="en-US"/>
        </a:p>
      </dgm:t>
    </dgm:pt>
    <dgm:pt modelId="{3505673A-3D2D-47CF-9EEA-D180077B8088}" type="parTrans" cxnId="{D8F52CCF-DC36-46DB-A86F-2FC0CD7804E0}">
      <dgm:prSet/>
      <dgm:spPr/>
      <dgm:t>
        <a:bodyPr/>
        <a:lstStyle/>
        <a:p>
          <a:endParaRPr lang="en-US"/>
        </a:p>
      </dgm:t>
    </dgm:pt>
    <dgm:pt modelId="{2EFEF354-43EB-44E4-ACB5-F1B5D461D3ED}" type="sibTrans" cxnId="{D8F52CCF-DC36-46DB-A86F-2FC0CD7804E0}">
      <dgm:prSet/>
      <dgm:spPr/>
      <dgm:t>
        <a:bodyPr/>
        <a:lstStyle/>
        <a:p>
          <a:endParaRPr lang="en-US"/>
        </a:p>
      </dgm:t>
    </dgm:pt>
    <dgm:pt modelId="{486644F8-9A07-44D2-9412-F2B5CD4A3EA8}">
      <dgm:prSet/>
      <dgm:spPr/>
      <dgm:t>
        <a:bodyPr/>
        <a:lstStyle/>
        <a:p>
          <a:r>
            <a:rPr lang="pl-PL"/>
            <a:t>genomową niestabilność</a:t>
          </a:r>
          <a:r>
            <a:rPr lang="pl-PL" baseline="30000">
              <a:hlinkClick xmlns:r="http://schemas.openxmlformats.org/officeDocument/2006/relationships" r:id="rId6"/>
            </a:rPr>
            <a:t>[2][3]</a:t>
          </a:r>
          <a:r>
            <a:rPr lang="pl-PL"/>
            <a:t>.</a:t>
          </a:r>
          <a:endParaRPr lang="en-US"/>
        </a:p>
      </dgm:t>
    </dgm:pt>
    <dgm:pt modelId="{E3E4BE0A-2D13-4E80-BA1D-21E401190CB6}" type="parTrans" cxnId="{6E9FA9AC-C131-48B3-BC23-B3444CE9917A}">
      <dgm:prSet/>
      <dgm:spPr/>
      <dgm:t>
        <a:bodyPr/>
        <a:lstStyle/>
        <a:p>
          <a:endParaRPr lang="en-US"/>
        </a:p>
      </dgm:t>
    </dgm:pt>
    <dgm:pt modelId="{E647F95A-0EC5-46B7-9D7C-34A69761518F}" type="sibTrans" cxnId="{6E9FA9AC-C131-48B3-BC23-B3444CE9917A}">
      <dgm:prSet/>
      <dgm:spPr/>
      <dgm:t>
        <a:bodyPr/>
        <a:lstStyle/>
        <a:p>
          <a:endParaRPr lang="en-US"/>
        </a:p>
      </dgm:t>
    </dgm:pt>
    <dgm:pt modelId="{F9DE235E-4B32-47BB-88A2-FEA60CD5B332}" type="pres">
      <dgm:prSet presAssocID="{F092518D-AF79-4B0B-A9DC-636654F3A1E3}" presName="diagram" presStyleCnt="0">
        <dgm:presLayoutVars>
          <dgm:dir/>
          <dgm:resizeHandles val="exact"/>
        </dgm:presLayoutVars>
      </dgm:prSet>
      <dgm:spPr/>
    </dgm:pt>
    <dgm:pt modelId="{8F9A708A-5FC6-4C63-96DB-21FE6738BBB2}" type="pres">
      <dgm:prSet presAssocID="{B99F9A5A-E1FD-4511-8E34-06D9548C6123}" presName="node" presStyleLbl="node1" presStyleIdx="0" presStyleCnt="9">
        <dgm:presLayoutVars>
          <dgm:bulletEnabled val="1"/>
        </dgm:presLayoutVars>
      </dgm:prSet>
      <dgm:spPr/>
    </dgm:pt>
    <dgm:pt modelId="{3F70D0B3-3792-4687-9D0A-8304596B1900}" type="pres">
      <dgm:prSet presAssocID="{27534EDE-E3DC-404B-88B8-4034D2E1575A}" presName="sibTrans" presStyleCnt="0"/>
      <dgm:spPr/>
    </dgm:pt>
    <dgm:pt modelId="{14609457-C80E-47A2-8DA2-FB5FAA7E8217}" type="pres">
      <dgm:prSet presAssocID="{DFAC5776-9635-4045-8226-420E38277328}" presName="node" presStyleLbl="node1" presStyleIdx="1" presStyleCnt="9">
        <dgm:presLayoutVars>
          <dgm:bulletEnabled val="1"/>
        </dgm:presLayoutVars>
      </dgm:prSet>
      <dgm:spPr/>
    </dgm:pt>
    <dgm:pt modelId="{B9C75DAB-E18E-4DEA-9734-2CC7F0E13333}" type="pres">
      <dgm:prSet presAssocID="{F5381A4F-CF4A-45BF-BB07-00E05851FA34}" presName="sibTrans" presStyleCnt="0"/>
      <dgm:spPr/>
    </dgm:pt>
    <dgm:pt modelId="{C6F653D2-8CA2-4233-AE62-EDFE0F787AFA}" type="pres">
      <dgm:prSet presAssocID="{92F19F81-2FC6-4436-990D-70C8859ABAD8}" presName="node" presStyleLbl="node1" presStyleIdx="2" presStyleCnt="9">
        <dgm:presLayoutVars>
          <dgm:bulletEnabled val="1"/>
        </dgm:presLayoutVars>
      </dgm:prSet>
      <dgm:spPr/>
    </dgm:pt>
    <dgm:pt modelId="{E83C1CE2-3CF3-4BA9-AD82-BD11115C8238}" type="pres">
      <dgm:prSet presAssocID="{02E2E866-5149-4D5F-B26C-8C2B6CED7AA2}" presName="sibTrans" presStyleCnt="0"/>
      <dgm:spPr/>
    </dgm:pt>
    <dgm:pt modelId="{530B18FF-90CF-4AEA-A5BC-C29531C875EC}" type="pres">
      <dgm:prSet presAssocID="{961DB155-67F5-482A-A0DF-FFFFC66FDF48}" presName="node" presStyleLbl="node1" presStyleIdx="3" presStyleCnt="9">
        <dgm:presLayoutVars>
          <dgm:bulletEnabled val="1"/>
        </dgm:presLayoutVars>
      </dgm:prSet>
      <dgm:spPr/>
    </dgm:pt>
    <dgm:pt modelId="{3413530F-77A5-4418-9A1B-85F77187069C}" type="pres">
      <dgm:prSet presAssocID="{13E08109-570B-4D02-BC38-34599EE73A75}" presName="sibTrans" presStyleCnt="0"/>
      <dgm:spPr/>
    </dgm:pt>
    <dgm:pt modelId="{C03C8F05-1CC8-475A-82DF-F50F5F7F5EB5}" type="pres">
      <dgm:prSet presAssocID="{BAC7637F-4604-4997-9FB2-DA394C2AB32A}" presName="node" presStyleLbl="node1" presStyleIdx="4" presStyleCnt="9">
        <dgm:presLayoutVars>
          <dgm:bulletEnabled val="1"/>
        </dgm:presLayoutVars>
      </dgm:prSet>
      <dgm:spPr/>
    </dgm:pt>
    <dgm:pt modelId="{44C78369-07A6-49A6-B5DF-0B33EF5C9EFD}" type="pres">
      <dgm:prSet presAssocID="{9CC45E5E-C919-48C4-9087-8D1A3CA7FF14}" presName="sibTrans" presStyleCnt="0"/>
      <dgm:spPr/>
    </dgm:pt>
    <dgm:pt modelId="{60CD8EED-93D1-4862-AD71-EC9FA4124FD3}" type="pres">
      <dgm:prSet presAssocID="{EEA9388B-8785-4B39-B3F4-B412F40EC552}" presName="node" presStyleLbl="node1" presStyleIdx="5" presStyleCnt="9">
        <dgm:presLayoutVars>
          <dgm:bulletEnabled val="1"/>
        </dgm:presLayoutVars>
      </dgm:prSet>
      <dgm:spPr/>
    </dgm:pt>
    <dgm:pt modelId="{B50868FE-CA66-405C-9E7E-FC4296EBE66C}" type="pres">
      <dgm:prSet presAssocID="{42AFB9C1-53A7-4681-9C60-8AD29E14D422}" presName="sibTrans" presStyleCnt="0"/>
      <dgm:spPr/>
    </dgm:pt>
    <dgm:pt modelId="{4EBCC954-88F2-4028-A759-4CB4FB3D69B7}" type="pres">
      <dgm:prSet presAssocID="{5851429E-242A-4288-8873-C0BF31ABDB79}" presName="node" presStyleLbl="node1" presStyleIdx="6" presStyleCnt="9">
        <dgm:presLayoutVars>
          <dgm:bulletEnabled val="1"/>
        </dgm:presLayoutVars>
      </dgm:prSet>
      <dgm:spPr/>
    </dgm:pt>
    <dgm:pt modelId="{3311F433-F5CD-43F8-B57B-4EE18BB55602}" type="pres">
      <dgm:prSet presAssocID="{AB0AE081-A4AB-4BE2-B050-001F97BFA31B}" presName="sibTrans" presStyleCnt="0"/>
      <dgm:spPr/>
    </dgm:pt>
    <dgm:pt modelId="{3B8F5E08-C2D9-41C0-805D-4C3C10769BD2}" type="pres">
      <dgm:prSet presAssocID="{833F79C6-ED47-446F-8A68-CFE7BBB27E07}" presName="node" presStyleLbl="node1" presStyleIdx="7" presStyleCnt="9">
        <dgm:presLayoutVars>
          <dgm:bulletEnabled val="1"/>
        </dgm:presLayoutVars>
      </dgm:prSet>
      <dgm:spPr/>
    </dgm:pt>
    <dgm:pt modelId="{C389E947-1E88-4DBB-8B20-0243A9FBC2FD}" type="pres">
      <dgm:prSet presAssocID="{2EFEF354-43EB-44E4-ACB5-F1B5D461D3ED}" presName="sibTrans" presStyleCnt="0"/>
      <dgm:spPr/>
    </dgm:pt>
    <dgm:pt modelId="{FCAFDFF4-41FE-4479-BA10-B45D38574AD5}" type="pres">
      <dgm:prSet presAssocID="{486644F8-9A07-44D2-9412-F2B5CD4A3EA8}" presName="node" presStyleLbl="node1" presStyleIdx="8" presStyleCnt="9">
        <dgm:presLayoutVars>
          <dgm:bulletEnabled val="1"/>
        </dgm:presLayoutVars>
      </dgm:prSet>
      <dgm:spPr/>
    </dgm:pt>
  </dgm:ptLst>
  <dgm:cxnLst>
    <dgm:cxn modelId="{A6E5F11A-7376-4F63-9D5F-D98EC67DDBEA}" type="presOf" srcId="{833F79C6-ED47-446F-8A68-CFE7BBB27E07}" destId="{3B8F5E08-C2D9-41C0-805D-4C3C10769BD2}" srcOrd="0" destOrd="0" presId="urn:microsoft.com/office/officeart/2005/8/layout/default"/>
    <dgm:cxn modelId="{0B51CE1D-4C3F-42CA-89FF-2AA9A9D29022}" srcId="{F092518D-AF79-4B0B-A9DC-636654F3A1E3}" destId="{BAC7637F-4604-4997-9FB2-DA394C2AB32A}" srcOrd="4" destOrd="0" parTransId="{DB44D9B8-3D20-4843-A4CF-738052B0625E}" sibTransId="{9CC45E5E-C919-48C4-9087-8D1A3CA7FF14}"/>
    <dgm:cxn modelId="{1D283E3F-375A-4071-94A7-2A05966A52AF}" type="presOf" srcId="{B99F9A5A-E1FD-4511-8E34-06D9548C6123}" destId="{8F9A708A-5FC6-4C63-96DB-21FE6738BBB2}" srcOrd="0" destOrd="0" presId="urn:microsoft.com/office/officeart/2005/8/layout/default"/>
    <dgm:cxn modelId="{0B42A93F-5728-4127-BC50-80FED1714B3C}" type="presOf" srcId="{DFAC5776-9635-4045-8226-420E38277328}" destId="{14609457-C80E-47A2-8DA2-FB5FAA7E8217}" srcOrd="0" destOrd="0" presId="urn:microsoft.com/office/officeart/2005/8/layout/default"/>
    <dgm:cxn modelId="{79C12C49-D615-4B88-88D6-8D5DAA7906D9}" srcId="{F092518D-AF79-4B0B-A9DC-636654F3A1E3}" destId="{EEA9388B-8785-4B39-B3F4-B412F40EC552}" srcOrd="5" destOrd="0" parTransId="{7CD3E730-BAC7-4DDE-BEF3-2439C91CC830}" sibTransId="{42AFB9C1-53A7-4681-9C60-8AD29E14D422}"/>
    <dgm:cxn modelId="{6689BA4A-3244-4D79-A04B-4009DE1AAD20}" type="presOf" srcId="{BAC7637F-4604-4997-9FB2-DA394C2AB32A}" destId="{C03C8F05-1CC8-475A-82DF-F50F5F7F5EB5}" srcOrd="0" destOrd="0" presId="urn:microsoft.com/office/officeart/2005/8/layout/default"/>
    <dgm:cxn modelId="{4A55075A-2024-4F5C-A375-A7759CB6C54B}" srcId="{F092518D-AF79-4B0B-A9DC-636654F3A1E3}" destId="{DFAC5776-9635-4045-8226-420E38277328}" srcOrd="1" destOrd="0" parTransId="{BA13C32C-DF11-49F1-A5D8-64C79CFC82D7}" sibTransId="{F5381A4F-CF4A-45BF-BB07-00E05851FA34}"/>
    <dgm:cxn modelId="{862A9A7E-6386-49DE-BF37-93A6A3DA1C35}" type="presOf" srcId="{486644F8-9A07-44D2-9412-F2B5CD4A3EA8}" destId="{FCAFDFF4-41FE-4479-BA10-B45D38574AD5}" srcOrd="0" destOrd="0" presId="urn:microsoft.com/office/officeart/2005/8/layout/default"/>
    <dgm:cxn modelId="{63933A84-2D93-4403-BCD5-ADB59AE18BC0}" srcId="{F092518D-AF79-4B0B-A9DC-636654F3A1E3}" destId="{B99F9A5A-E1FD-4511-8E34-06D9548C6123}" srcOrd="0" destOrd="0" parTransId="{DEC95932-EEC6-4205-84F2-2AD40FF34E01}" sibTransId="{27534EDE-E3DC-404B-88B8-4034D2E1575A}"/>
    <dgm:cxn modelId="{A0C3E39F-7DC8-4E46-9D64-B1F3B6537473}" type="presOf" srcId="{961DB155-67F5-482A-A0DF-FFFFC66FDF48}" destId="{530B18FF-90CF-4AEA-A5BC-C29531C875EC}" srcOrd="0" destOrd="0" presId="urn:microsoft.com/office/officeart/2005/8/layout/default"/>
    <dgm:cxn modelId="{E68A18A3-F62F-4E87-8D45-F9E0462425AA}" type="presOf" srcId="{92F19F81-2FC6-4436-990D-70C8859ABAD8}" destId="{C6F653D2-8CA2-4233-AE62-EDFE0F787AFA}" srcOrd="0" destOrd="0" presId="urn:microsoft.com/office/officeart/2005/8/layout/default"/>
    <dgm:cxn modelId="{6E9FA9AC-C131-48B3-BC23-B3444CE9917A}" srcId="{F092518D-AF79-4B0B-A9DC-636654F3A1E3}" destId="{486644F8-9A07-44D2-9412-F2B5CD4A3EA8}" srcOrd="8" destOrd="0" parTransId="{E3E4BE0A-2D13-4E80-BA1D-21E401190CB6}" sibTransId="{E647F95A-0EC5-46B7-9D7C-34A69761518F}"/>
    <dgm:cxn modelId="{5D36BAC7-414B-4979-9076-1CFBFB9752E7}" srcId="{F092518D-AF79-4B0B-A9DC-636654F3A1E3}" destId="{92F19F81-2FC6-4436-990D-70C8859ABAD8}" srcOrd="2" destOrd="0" parTransId="{6E376714-4EAD-40C8-96C1-D0D15A2C5642}" sibTransId="{02E2E866-5149-4D5F-B26C-8C2B6CED7AA2}"/>
    <dgm:cxn modelId="{D8F52CCF-DC36-46DB-A86F-2FC0CD7804E0}" srcId="{F092518D-AF79-4B0B-A9DC-636654F3A1E3}" destId="{833F79C6-ED47-446F-8A68-CFE7BBB27E07}" srcOrd="7" destOrd="0" parTransId="{3505673A-3D2D-47CF-9EEA-D180077B8088}" sibTransId="{2EFEF354-43EB-44E4-ACB5-F1B5D461D3ED}"/>
    <dgm:cxn modelId="{0062B9D1-13FD-40BF-9162-132A54D5CD1D}" type="presOf" srcId="{F092518D-AF79-4B0B-A9DC-636654F3A1E3}" destId="{F9DE235E-4B32-47BB-88A2-FEA60CD5B332}" srcOrd="0" destOrd="0" presId="urn:microsoft.com/office/officeart/2005/8/layout/default"/>
    <dgm:cxn modelId="{665EBADF-7CF8-43F1-81F3-0CD49D722A48}" srcId="{F092518D-AF79-4B0B-A9DC-636654F3A1E3}" destId="{5851429E-242A-4288-8873-C0BF31ABDB79}" srcOrd="6" destOrd="0" parTransId="{78A7FFEB-7DAE-4AFB-AC5C-C69B42BA255C}" sibTransId="{AB0AE081-A4AB-4BE2-B050-001F97BFA31B}"/>
    <dgm:cxn modelId="{DED3E2F2-42EC-4354-9981-2F8A620DE27E}" type="presOf" srcId="{5851429E-242A-4288-8873-C0BF31ABDB79}" destId="{4EBCC954-88F2-4028-A759-4CB4FB3D69B7}" srcOrd="0" destOrd="0" presId="urn:microsoft.com/office/officeart/2005/8/layout/default"/>
    <dgm:cxn modelId="{B0E617F6-FAC0-495F-B764-43CF650C3F79}" type="presOf" srcId="{EEA9388B-8785-4B39-B3F4-B412F40EC552}" destId="{60CD8EED-93D1-4862-AD71-EC9FA4124FD3}" srcOrd="0" destOrd="0" presId="urn:microsoft.com/office/officeart/2005/8/layout/default"/>
    <dgm:cxn modelId="{EA9773F8-82EA-4EC2-8390-3990F0678BDF}" srcId="{F092518D-AF79-4B0B-A9DC-636654F3A1E3}" destId="{961DB155-67F5-482A-A0DF-FFFFC66FDF48}" srcOrd="3" destOrd="0" parTransId="{4AB7A718-ED6C-4430-8628-CCBD89F93B1E}" sibTransId="{13E08109-570B-4D02-BC38-34599EE73A75}"/>
    <dgm:cxn modelId="{E1D21308-A050-44AD-9553-BD5E7ADD1507}" type="presParOf" srcId="{F9DE235E-4B32-47BB-88A2-FEA60CD5B332}" destId="{8F9A708A-5FC6-4C63-96DB-21FE6738BBB2}" srcOrd="0" destOrd="0" presId="urn:microsoft.com/office/officeart/2005/8/layout/default"/>
    <dgm:cxn modelId="{3542D50D-D4AB-4A7B-80FB-E3331B2CF08C}" type="presParOf" srcId="{F9DE235E-4B32-47BB-88A2-FEA60CD5B332}" destId="{3F70D0B3-3792-4687-9D0A-8304596B1900}" srcOrd="1" destOrd="0" presId="urn:microsoft.com/office/officeart/2005/8/layout/default"/>
    <dgm:cxn modelId="{8E6AB1FB-D0C5-4BD4-8E7D-13D3724632A6}" type="presParOf" srcId="{F9DE235E-4B32-47BB-88A2-FEA60CD5B332}" destId="{14609457-C80E-47A2-8DA2-FB5FAA7E8217}" srcOrd="2" destOrd="0" presId="urn:microsoft.com/office/officeart/2005/8/layout/default"/>
    <dgm:cxn modelId="{5EB9693F-04C7-4F48-9622-BA52894A8A67}" type="presParOf" srcId="{F9DE235E-4B32-47BB-88A2-FEA60CD5B332}" destId="{B9C75DAB-E18E-4DEA-9734-2CC7F0E13333}" srcOrd="3" destOrd="0" presId="urn:microsoft.com/office/officeart/2005/8/layout/default"/>
    <dgm:cxn modelId="{FDDE199D-E66F-4B7F-A814-D1B143BC2FDC}" type="presParOf" srcId="{F9DE235E-4B32-47BB-88A2-FEA60CD5B332}" destId="{C6F653D2-8CA2-4233-AE62-EDFE0F787AFA}" srcOrd="4" destOrd="0" presId="urn:microsoft.com/office/officeart/2005/8/layout/default"/>
    <dgm:cxn modelId="{4BC66F98-7162-4EFD-A1BB-5F60425BD60E}" type="presParOf" srcId="{F9DE235E-4B32-47BB-88A2-FEA60CD5B332}" destId="{E83C1CE2-3CF3-4BA9-AD82-BD11115C8238}" srcOrd="5" destOrd="0" presId="urn:microsoft.com/office/officeart/2005/8/layout/default"/>
    <dgm:cxn modelId="{DBE7286F-115E-4B6F-84A4-EC95AC1A65E7}" type="presParOf" srcId="{F9DE235E-4B32-47BB-88A2-FEA60CD5B332}" destId="{530B18FF-90CF-4AEA-A5BC-C29531C875EC}" srcOrd="6" destOrd="0" presId="urn:microsoft.com/office/officeart/2005/8/layout/default"/>
    <dgm:cxn modelId="{6D3AEB78-9F73-4237-9AB9-B994A4F4B9FF}" type="presParOf" srcId="{F9DE235E-4B32-47BB-88A2-FEA60CD5B332}" destId="{3413530F-77A5-4418-9A1B-85F77187069C}" srcOrd="7" destOrd="0" presId="urn:microsoft.com/office/officeart/2005/8/layout/default"/>
    <dgm:cxn modelId="{2F6DC5E5-7F24-4B23-B095-AB0FA21110AA}" type="presParOf" srcId="{F9DE235E-4B32-47BB-88A2-FEA60CD5B332}" destId="{C03C8F05-1CC8-475A-82DF-F50F5F7F5EB5}" srcOrd="8" destOrd="0" presId="urn:microsoft.com/office/officeart/2005/8/layout/default"/>
    <dgm:cxn modelId="{BBE67CA3-FBEF-4A1A-B347-0BA099A56C24}" type="presParOf" srcId="{F9DE235E-4B32-47BB-88A2-FEA60CD5B332}" destId="{44C78369-07A6-49A6-B5DF-0B33EF5C9EFD}" srcOrd="9" destOrd="0" presId="urn:microsoft.com/office/officeart/2005/8/layout/default"/>
    <dgm:cxn modelId="{CFC4A1E9-3C42-45BC-AE0E-E724C4629348}" type="presParOf" srcId="{F9DE235E-4B32-47BB-88A2-FEA60CD5B332}" destId="{60CD8EED-93D1-4862-AD71-EC9FA4124FD3}" srcOrd="10" destOrd="0" presId="urn:microsoft.com/office/officeart/2005/8/layout/default"/>
    <dgm:cxn modelId="{9447F95F-35DC-41D5-9D68-C374DF0E9708}" type="presParOf" srcId="{F9DE235E-4B32-47BB-88A2-FEA60CD5B332}" destId="{B50868FE-CA66-405C-9E7E-FC4296EBE66C}" srcOrd="11" destOrd="0" presId="urn:microsoft.com/office/officeart/2005/8/layout/default"/>
    <dgm:cxn modelId="{2C530023-82E4-449A-BE68-5BF10DD71B51}" type="presParOf" srcId="{F9DE235E-4B32-47BB-88A2-FEA60CD5B332}" destId="{4EBCC954-88F2-4028-A759-4CB4FB3D69B7}" srcOrd="12" destOrd="0" presId="urn:microsoft.com/office/officeart/2005/8/layout/default"/>
    <dgm:cxn modelId="{1F0F4454-02F8-4AB4-83C9-AE1C73B9A284}" type="presParOf" srcId="{F9DE235E-4B32-47BB-88A2-FEA60CD5B332}" destId="{3311F433-F5CD-43F8-B57B-4EE18BB55602}" srcOrd="13" destOrd="0" presId="urn:microsoft.com/office/officeart/2005/8/layout/default"/>
    <dgm:cxn modelId="{703DD744-A784-412D-87D2-D584DEAF21A3}" type="presParOf" srcId="{F9DE235E-4B32-47BB-88A2-FEA60CD5B332}" destId="{3B8F5E08-C2D9-41C0-805D-4C3C10769BD2}" srcOrd="14" destOrd="0" presId="urn:microsoft.com/office/officeart/2005/8/layout/default"/>
    <dgm:cxn modelId="{5FB3CF6A-3E87-48B8-A9CD-2ECDD291DDE0}" type="presParOf" srcId="{F9DE235E-4B32-47BB-88A2-FEA60CD5B332}" destId="{C389E947-1E88-4DBB-8B20-0243A9FBC2FD}" srcOrd="15" destOrd="0" presId="urn:microsoft.com/office/officeart/2005/8/layout/default"/>
    <dgm:cxn modelId="{A89A78AA-05DD-4CAF-A1EC-03A65AE811BE}" type="presParOf" srcId="{F9DE235E-4B32-47BB-88A2-FEA60CD5B332}" destId="{FCAFDFF4-41FE-4479-BA10-B45D38574AD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E04B33-8935-40A3-B371-97D2306D379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B5797F-4BA2-49A8-A872-7B48B00B1C1D}">
      <dgm:prSet/>
      <dgm:spPr/>
      <dgm:t>
        <a:bodyPr/>
        <a:lstStyle/>
        <a:p>
          <a:r>
            <a:rPr lang="pl-PL"/>
            <a:t>Nie pal! Nie pal przy niepalących!</a:t>
          </a:r>
          <a:endParaRPr lang="en-US"/>
        </a:p>
      </dgm:t>
    </dgm:pt>
    <dgm:pt modelId="{7A36CB3E-89DE-4827-945E-B1F29CA468F0}" type="parTrans" cxnId="{2FE03821-4B3D-4F79-AA82-63F8ADA872A8}">
      <dgm:prSet/>
      <dgm:spPr/>
      <dgm:t>
        <a:bodyPr/>
        <a:lstStyle/>
        <a:p>
          <a:endParaRPr lang="en-US"/>
        </a:p>
      </dgm:t>
    </dgm:pt>
    <dgm:pt modelId="{25C1E447-1BFA-4944-89FB-E599930D6F51}" type="sibTrans" cxnId="{2FE03821-4B3D-4F79-AA82-63F8ADA872A8}">
      <dgm:prSet/>
      <dgm:spPr/>
      <dgm:t>
        <a:bodyPr/>
        <a:lstStyle/>
        <a:p>
          <a:endParaRPr lang="en-US"/>
        </a:p>
      </dgm:t>
    </dgm:pt>
    <dgm:pt modelId="{329C0179-CA05-41D8-984F-E6F09E07455F}">
      <dgm:prSet/>
      <dgm:spPr/>
      <dgm:t>
        <a:bodyPr/>
        <a:lstStyle/>
        <a:p>
          <a:r>
            <a:rPr lang="pl-PL"/>
            <a:t>Walcz z otyłością i nadwagą.</a:t>
          </a:r>
          <a:endParaRPr lang="en-US"/>
        </a:p>
      </dgm:t>
    </dgm:pt>
    <dgm:pt modelId="{B8A42211-13C6-4D12-8E9C-918CFCDC7CAE}" type="parTrans" cxnId="{F10BD92B-FA44-41E2-921C-A5F7A6835D76}">
      <dgm:prSet/>
      <dgm:spPr/>
      <dgm:t>
        <a:bodyPr/>
        <a:lstStyle/>
        <a:p>
          <a:endParaRPr lang="en-US"/>
        </a:p>
      </dgm:t>
    </dgm:pt>
    <dgm:pt modelId="{47169EDE-9709-4641-BC90-4DD5A442E5A0}" type="sibTrans" cxnId="{F10BD92B-FA44-41E2-921C-A5F7A6835D76}">
      <dgm:prSet/>
      <dgm:spPr/>
      <dgm:t>
        <a:bodyPr/>
        <a:lstStyle/>
        <a:p>
          <a:endParaRPr lang="en-US"/>
        </a:p>
      </dgm:t>
    </dgm:pt>
    <dgm:pt modelId="{28256875-B137-4BBE-8E88-AD8346D92A97}">
      <dgm:prSet/>
      <dgm:spPr/>
      <dgm:t>
        <a:bodyPr/>
        <a:lstStyle/>
        <a:p>
          <a:r>
            <a:rPr lang="pl-PL"/>
            <a:t>Uprawiaj ćwiczenia fizyczne.</a:t>
          </a:r>
          <a:endParaRPr lang="en-US"/>
        </a:p>
      </dgm:t>
    </dgm:pt>
    <dgm:pt modelId="{C4D0C7ED-7406-403A-AD22-3A3CC84B8499}" type="parTrans" cxnId="{F4617875-D3C9-4DF6-85D3-779D3BBD4504}">
      <dgm:prSet/>
      <dgm:spPr/>
      <dgm:t>
        <a:bodyPr/>
        <a:lstStyle/>
        <a:p>
          <a:endParaRPr lang="en-US"/>
        </a:p>
      </dgm:t>
    </dgm:pt>
    <dgm:pt modelId="{78F13B22-6791-4E89-B089-1FC3A9C985E0}" type="sibTrans" cxnId="{F4617875-D3C9-4DF6-85D3-779D3BBD4504}">
      <dgm:prSet/>
      <dgm:spPr/>
      <dgm:t>
        <a:bodyPr/>
        <a:lstStyle/>
        <a:p>
          <a:endParaRPr lang="en-US"/>
        </a:p>
      </dgm:t>
    </dgm:pt>
    <dgm:pt modelId="{5849742C-6753-4248-8E4F-FCC012886CDA}">
      <dgm:prSet/>
      <dgm:spPr/>
      <dgm:t>
        <a:bodyPr/>
        <a:lstStyle/>
        <a:p>
          <a:r>
            <a:rPr lang="pl-PL"/>
            <a:t>Spożywaj dużo warzyw i owoców.</a:t>
          </a:r>
          <a:endParaRPr lang="en-US"/>
        </a:p>
      </dgm:t>
    </dgm:pt>
    <dgm:pt modelId="{EB60243C-9031-4EA1-88B5-CC023CAF092E}" type="parTrans" cxnId="{D855DA68-EDFA-4C73-A1EE-DA0AF8F687A6}">
      <dgm:prSet/>
      <dgm:spPr/>
      <dgm:t>
        <a:bodyPr/>
        <a:lstStyle/>
        <a:p>
          <a:endParaRPr lang="en-US"/>
        </a:p>
      </dgm:t>
    </dgm:pt>
    <dgm:pt modelId="{B1332B8F-046E-48FF-9258-D35F0F3D6E53}" type="sibTrans" cxnId="{D855DA68-EDFA-4C73-A1EE-DA0AF8F687A6}">
      <dgm:prSet/>
      <dgm:spPr/>
      <dgm:t>
        <a:bodyPr/>
        <a:lstStyle/>
        <a:p>
          <a:endParaRPr lang="en-US"/>
        </a:p>
      </dgm:t>
    </dgm:pt>
    <dgm:pt modelId="{FD09786A-D0EB-49A8-BF8C-7E115CD87A43}">
      <dgm:prSet/>
      <dgm:spPr/>
      <dgm:t>
        <a:bodyPr/>
        <a:lstStyle/>
        <a:p>
          <a:r>
            <a:rPr lang="pl-PL"/>
            <a:t>Ogranicz spożycie alkoholu.</a:t>
          </a:r>
          <a:endParaRPr lang="en-US"/>
        </a:p>
      </dgm:t>
    </dgm:pt>
    <dgm:pt modelId="{945A36B7-DE83-4CF5-8ABD-3B23D58A4034}" type="parTrans" cxnId="{75C23479-9530-452C-8A6A-BC288F549F83}">
      <dgm:prSet/>
      <dgm:spPr/>
      <dgm:t>
        <a:bodyPr/>
        <a:lstStyle/>
        <a:p>
          <a:endParaRPr lang="en-US"/>
        </a:p>
      </dgm:t>
    </dgm:pt>
    <dgm:pt modelId="{13313A93-0664-4077-8191-E39F7E51F68A}" type="sibTrans" cxnId="{75C23479-9530-452C-8A6A-BC288F549F83}">
      <dgm:prSet/>
      <dgm:spPr/>
      <dgm:t>
        <a:bodyPr/>
        <a:lstStyle/>
        <a:p>
          <a:endParaRPr lang="en-US"/>
        </a:p>
      </dgm:t>
    </dgm:pt>
    <dgm:pt modelId="{192D94BE-7ECF-4F3A-8A78-C6E8181FE6CB}">
      <dgm:prSet/>
      <dgm:spPr/>
      <dgm:t>
        <a:bodyPr/>
        <a:lstStyle/>
        <a:p>
          <a:r>
            <a:rPr lang="pl-PL"/>
            <a:t>Unikaj nadmiernej ekspozycji na promieniowanie słoneczne.</a:t>
          </a:r>
          <a:endParaRPr lang="en-US"/>
        </a:p>
      </dgm:t>
    </dgm:pt>
    <dgm:pt modelId="{3A17082E-99F6-4B14-9FD2-8C86D41EB22F}" type="parTrans" cxnId="{8D0FB189-D5CC-47F2-928A-D1EA224FAEEF}">
      <dgm:prSet/>
      <dgm:spPr/>
      <dgm:t>
        <a:bodyPr/>
        <a:lstStyle/>
        <a:p>
          <a:endParaRPr lang="en-US"/>
        </a:p>
      </dgm:t>
    </dgm:pt>
    <dgm:pt modelId="{CF7CC098-5C54-4BE2-B1B2-450AEEC5B824}" type="sibTrans" cxnId="{8D0FB189-D5CC-47F2-928A-D1EA224FAEEF}">
      <dgm:prSet/>
      <dgm:spPr/>
      <dgm:t>
        <a:bodyPr/>
        <a:lstStyle/>
        <a:p>
          <a:endParaRPr lang="en-US"/>
        </a:p>
      </dgm:t>
    </dgm:pt>
    <dgm:pt modelId="{041D58C8-EAE5-4A82-888E-E21114239CF3}">
      <dgm:prSet/>
      <dgm:spPr/>
      <dgm:t>
        <a:bodyPr/>
        <a:lstStyle/>
        <a:p>
          <a:r>
            <a:rPr lang="pl-PL"/>
            <a:t>Unikaj kontaktu z substancjami rakotwórczymi. Stosuj środki ochrony radiologicznej.</a:t>
          </a:r>
          <a:endParaRPr lang="en-US"/>
        </a:p>
      </dgm:t>
    </dgm:pt>
    <dgm:pt modelId="{3985457E-55B2-4A7A-935B-8668267A3E28}" type="parTrans" cxnId="{ACEA60CB-7953-43AD-9BF2-0614B3F86897}">
      <dgm:prSet/>
      <dgm:spPr/>
      <dgm:t>
        <a:bodyPr/>
        <a:lstStyle/>
        <a:p>
          <a:endParaRPr lang="en-US"/>
        </a:p>
      </dgm:t>
    </dgm:pt>
    <dgm:pt modelId="{4AD6813E-D420-47A4-BE69-8A9D25B03A69}" type="sibTrans" cxnId="{ACEA60CB-7953-43AD-9BF2-0614B3F86897}">
      <dgm:prSet/>
      <dgm:spPr/>
      <dgm:t>
        <a:bodyPr/>
        <a:lstStyle/>
        <a:p>
          <a:endParaRPr lang="en-US"/>
        </a:p>
      </dgm:t>
    </dgm:pt>
    <dgm:pt modelId="{496BCDDC-CFC6-4562-98C0-AC67A9E76026}">
      <dgm:prSet/>
      <dgm:spPr/>
      <dgm:t>
        <a:bodyPr/>
        <a:lstStyle/>
        <a:p>
          <a:r>
            <a:rPr lang="pl-PL"/>
            <a:t>Zaszczep się na WZW B.</a:t>
          </a:r>
          <a:endParaRPr lang="en-US"/>
        </a:p>
      </dgm:t>
    </dgm:pt>
    <dgm:pt modelId="{C36570F9-15FF-4071-A006-D39FBF0294D8}" type="parTrans" cxnId="{F1470599-8AEC-4028-9432-959D707F40CD}">
      <dgm:prSet/>
      <dgm:spPr/>
      <dgm:t>
        <a:bodyPr/>
        <a:lstStyle/>
        <a:p>
          <a:endParaRPr lang="en-US"/>
        </a:p>
      </dgm:t>
    </dgm:pt>
    <dgm:pt modelId="{05BF60E3-790C-4B4F-AFEA-312EE325DDAE}" type="sibTrans" cxnId="{F1470599-8AEC-4028-9432-959D707F40CD}">
      <dgm:prSet/>
      <dgm:spPr/>
      <dgm:t>
        <a:bodyPr/>
        <a:lstStyle/>
        <a:p>
          <a:endParaRPr lang="en-US"/>
        </a:p>
      </dgm:t>
    </dgm:pt>
    <dgm:pt modelId="{B2781CE8-C6B2-44AD-8CF2-32B33EBB3E09}">
      <dgm:prSet/>
      <dgm:spPr/>
      <dgm:t>
        <a:bodyPr/>
        <a:lstStyle/>
        <a:p>
          <a:r>
            <a:rPr lang="pl-PL"/>
            <a:t>Kobiety po 25. roku życia – cytologia.</a:t>
          </a:r>
          <a:endParaRPr lang="en-US"/>
        </a:p>
      </dgm:t>
    </dgm:pt>
    <dgm:pt modelId="{F0C94987-AE14-42C4-95FD-5A64871AE2A0}" type="parTrans" cxnId="{943BD1C1-6273-4DCE-8A71-F99EEB5695B3}">
      <dgm:prSet/>
      <dgm:spPr/>
      <dgm:t>
        <a:bodyPr/>
        <a:lstStyle/>
        <a:p>
          <a:endParaRPr lang="en-US"/>
        </a:p>
      </dgm:t>
    </dgm:pt>
    <dgm:pt modelId="{AF0C7A29-7075-4F07-B8AF-97F451B6E659}" type="sibTrans" cxnId="{943BD1C1-6273-4DCE-8A71-F99EEB5695B3}">
      <dgm:prSet/>
      <dgm:spPr/>
      <dgm:t>
        <a:bodyPr/>
        <a:lstStyle/>
        <a:p>
          <a:endParaRPr lang="en-US"/>
        </a:p>
      </dgm:t>
    </dgm:pt>
    <dgm:pt modelId="{9046A3C0-9E23-4E3A-9D97-B74EA167A8A1}">
      <dgm:prSet/>
      <dgm:spPr/>
      <dgm:t>
        <a:bodyPr/>
        <a:lstStyle/>
        <a:p>
          <a:r>
            <a:rPr lang="pl-PL"/>
            <a:t>Kobiety po 50. roku życia - mammografia.</a:t>
          </a:r>
          <a:endParaRPr lang="en-US"/>
        </a:p>
      </dgm:t>
    </dgm:pt>
    <dgm:pt modelId="{D8FADCD2-2A3F-4586-BE1D-800149A84BF9}" type="parTrans" cxnId="{B63FD11B-C632-46ED-87AE-FF1111F239BE}">
      <dgm:prSet/>
      <dgm:spPr/>
      <dgm:t>
        <a:bodyPr/>
        <a:lstStyle/>
        <a:p>
          <a:endParaRPr lang="en-US"/>
        </a:p>
      </dgm:t>
    </dgm:pt>
    <dgm:pt modelId="{DE144D04-CC50-4684-AA59-7BBCEB89074B}" type="sibTrans" cxnId="{B63FD11B-C632-46ED-87AE-FF1111F239BE}">
      <dgm:prSet/>
      <dgm:spPr/>
      <dgm:t>
        <a:bodyPr/>
        <a:lstStyle/>
        <a:p>
          <a:endParaRPr lang="en-US"/>
        </a:p>
      </dgm:t>
    </dgm:pt>
    <dgm:pt modelId="{2692B0C3-F445-42E7-BBD3-B9FD6D00B445}">
      <dgm:prSet/>
      <dgm:spPr/>
      <dgm:t>
        <a:bodyPr/>
        <a:lstStyle/>
        <a:p>
          <a:r>
            <a:rPr lang="pl-PL"/>
            <a:t>Kobiety i mężczyźni po 50. roku życia - badania przesiewowe w kierunku raka jelita grubego.</a:t>
          </a:r>
          <a:endParaRPr lang="en-US"/>
        </a:p>
      </dgm:t>
    </dgm:pt>
    <dgm:pt modelId="{53F1BFFC-BD79-4F5C-9E80-F31422386D3C}" type="parTrans" cxnId="{15BE3959-C84C-4A57-A9DA-E7B8C7485F32}">
      <dgm:prSet/>
      <dgm:spPr/>
      <dgm:t>
        <a:bodyPr/>
        <a:lstStyle/>
        <a:p>
          <a:endParaRPr lang="en-US"/>
        </a:p>
      </dgm:t>
    </dgm:pt>
    <dgm:pt modelId="{F6313191-3D2D-4E77-A3BA-69EEE6631A65}" type="sibTrans" cxnId="{15BE3959-C84C-4A57-A9DA-E7B8C7485F32}">
      <dgm:prSet/>
      <dgm:spPr/>
      <dgm:t>
        <a:bodyPr/>
        <a:lstStyle/>
        <a:p>
          <a:endParaRPr lang="en-US"/>
        </a:p>
      </dgm:t>
    </dgm:pt>
    <dgm:pt modelId="{74485107-01FE-4DD6-ACBC-A8B649D5BA45}" type="pres">
      <dgm:prSet presAssocID="{1DE04B33-8935-40A3-B371-97D2306D379B}" presName="linear" presStyleCnt="0">
        <dgm:presLayoutVars>
          <dgm:animLvl val="lvl"/>
          <dgm:resizeHandles val="exact"/>
        </dgm:presLayoutVars>
      </dgm:prSet>
      <dgm:spPr/>
    </dgm:pt>
    <dgm:pt modelId="{350462D7-41B8-4B10-908A-8809F6B53CF8}" type="pres">
      <dgm:prSet presAssocID="{F1B5797F-4BA2-49A8-A872-7B48B00B1C1D}" presName="parentText" presStyleLbl="node1" presStyleIdx="0" presStyleCnt="11">
        <dgm:presLayoutVars>
          <dgm:chMax val="0"/>
          <dgm:bulletEnabled val="1"/>
        </dgm:presLayoutVars>
      </dgm:prSet>
      <dgm:spPr/>
    </dgm:pt>
    <dgm:pt modelId="{BD81D021-A6DB-48AA-9D0B-157AD27BAD1F}" type="pres">
      <dgm:prSet presAssocID="{25C1E447-1BFA-4944-89FB-E599930D6F51}" presName="spacer" presStyleCnt="0"/>
      <dgm:spPr/>
    </dgm:pt>
    <dgm:pt modelId="{79218959-F3D1-4CE2-8688-45702B4A7121}" type="pres">
      <dgm:prSet presAssocID="{329C0179-CA05-41D8-984F-E6F09E07455F}" presName="parentText" presStyleLbl="node1" presStyleIdx="1" presStyleCnt="11">
        <dgm:presLayoutVars>
          <dgm:chMax val="0"/>
          <dgm:bulletEnabled val="1"/>
        </dgm:presLayoutVars>
      </dgm:prSet>
      <dgm:spPr/>
    </dgm:pt>
    <dgm:pt modelId="{B30091E6-CAE2-40F8-ADBB-F233268B0A21}" type="pres">
      <dgm:prSet presAssocID="{47169EDE-9709-4641-BC90-4DD5A442E5A0}" presName="spacer" presStyleCnt="0"/>
      <dgm:spPr/>
    </dgm:pt>
    <dgm:pt modelId="{2BEF44FC-9D63-4A9D-8E42-69D87A3ECBE7}" type="pres">
      <dgm:prSet presAssocID="{28256875-B137-4BBE-8E88-AD8346D92A97}" presName="parentText" presStyleLbl="node1" presStyleIdx="2" presStyleCnt="11">
        <dgm:presLayoutVars>
          <dgm:chMax val="0"/>
          <dgm:bulletEnabled val="1"/>
        </dgm:presLayoutVars>
      </dgm:prSet>
      <dgm:spPr/>
    </dgm:pt>
    <dgm:pt modelId="{1A2453B5-94FA-4363-B82D-EC01815FA471}" type="pres">
      <dgm:prSet presAssocID="{78F13B22-6791-4E89-B089-1FC3A9C985E0}" presName="spacer" presStyleCnt="0"/>
      <dgm:spPr/>
    </dgm:pt>
    <dgm:pt modelId="{E81C407F-BDB4-4C62-B06D-D00D136F81D3}" type="pres">
      <dgm:prSet presAssocID="{5849742C-6753-4248-8E4F-FCC012886CDA}" presName="parentText" presStyleLbl="node1" presStyleIdx="3" presStyleCnt="11">
        <dgm:presLayoutVars>
          <dgm:chMax val="0"/>
          <dgm:bulletEnabled val="1"/>
        </dgm:presLayoutVars>
      </dgm:prSet>
      <dgm:spPr/>
    </dgm:pt>
    <dgm:pt modelId="{06E9A5C6-7F7C-441F-89CA-787248A3DE4B}" type="pres">
      <dgm:prSet presAssocID="{B1332B8F-046E-48FF-9258-D35F0F3D6E53}" presName="spacer" presStyleCnt="0"/>
      <dgm:spPr/>
    </dgm:pt>
    <dgm:pt modelId="{63617194-3683-4C8B-994F-41FBC7B1FA4A}" type="pres">
      <dgm:prSet presAssocID="{FD09786A-D0EB-49A8-BF8C-7E115CD87A43}" presName="parentText" presStyleLbl="node1" presStyleIdx="4" presStyleCnt="11">
        <dgm:presLayoutVars>
          <dgm:chMax val="0"/>
          <dgm:bulletEnabled val="1"/>
        </dgm:presLayoutVars>
      </dgm:prSet>
      <dgm:spPr/>
    </dgm:pt>
    <dgm:pt modelId="{AAEC0537-0F50-4BDB-8952-A5B11AC778F5}" type="pres">
      <dgm:prSet presAssocID="{13313A93-0664-4077-8191-E39F7E51F68A}" presName="spacer" presStyleCnt="0"/>
      <dgm:spPr/>
    </dgm:pt>
    <dgm:pt modelId="{566C2693-640C-44AF-8E64-5B38B12B86EC}" type="pres">
      <dgm:prSet presAssocID="{192D94BE-7ECF-4F3A-8A78-C6E8181FE6CB}" presName="parentText" presStyleLbl="node1" presStyleIdx="5" presStyleCnt="11">
        <dgm:presLayoutVars>
          <dgm:chMax val="0"/>
          <dgm:bulletEnabled val="1"/>
        </dgm:presLayoutVars>
      </dgm:prSet>
      <dgm:spPr/>
    </dgm:pt>
    <dgm:pt modelId="{4CBFAC98-8FF2-4E9C-B90A-9611C4A3260B}" type="pres">
      <dgm:prSet presAssocID="{CF7CC098-5C54-4BE2-B1B2-450AEEC5B824}" presName="spacer" presStyleCnt="0"/>
      <dgm:spPr/>
    </dgm:pt>
    <dgm:pt modelId="{8C154419-ABC1-44AB-9BF9-83E115C3FD84}" type="pres">
      <dgm:prSet presAssocID="{041D58C8-EAE5-4A82-888E-E21114239CF3}" presName="parentText" presStyleLbl="node1" presStyleIdx="6" presStyleCnt="11">
        <dgm:presLayoutVars>
          <dgm:chMax val="0"/>
          <dgm:bulletEnabled val="1"/>
        </dgm:presLayoutVars>
      </dgm:prSet>
      <dgm:spPr/>
    </dgm:pt>
    <dgm:pt modelId="{8C12B58D-DACC-4E62-B034-393FE12D9786}" type="pres">
      <dgm:prSet presAssocID="{4AD6813E-D420-47A4-BE69-8A9D25B03A69}" presName="spacer" presStyleCnt="0"/>
      <dgm:spPr/>
    </dgm:pt>
    <dgm:pt modelId="{97ADF7AB-3728-417B-9406-80726E9F632E}" type="pres">
      <dgm:prSet presAssocID="{496BCDDC-CFC6-4562-98C0-AC67A9E76026}" presName="parentText" presStyleLbl="node1" presStyleIdx="7" presStyleCnt="11">
        <dgm:presLayoutVars>
          <dgm:chMax val="0"/>
          <dgm:bulletEnabled val="1"/>
        </dgm:presLayoutVars>
      </dgm:prSet>
      <dgm:spPr/>
    </dgm:pt>
    <dgm:pt modelId="{DC6A07D2-6ABE-43EA-BD0A-B0E454A0568E}" type="pres">
      <dgm:prSet presAssocID="{05BF60E3-790C-4B4F-AFEA-312EE325DDAE}" presName="spacer" presStyleCnt="0"/>
      <dgm:spPr/>
    </dgm:pt>
    <dgm:pt modelId="{8E1E3D13-57DA-4273-96C1-7835E37BF64E}" type="pres">
      <dgm:prSet presAssocID="{B2781CE8-C6B2-44AD-8CF2-32B33EBB3E09}" presName="parentText" presStyleLbl="node1" presStyleIdx="8" presStyleCnt="11">
        <dgm:presLayoutVars>
          <dgm:chMax val="0"/>
          <dgm:bulletEnabled val="1"/>
        </dgm:presLayoutVars>
      </dgm:prSet>
      <dgm:spPr/>
    </dgm:pt>
    <dgm:pt modelId="{87F14908-4220-4C3A-9F6C-B5B3B0C4AFD3}" type="pres">
      <dgm:prSet presAssocID="{AF0C7A29-7075-4F07-B8AF-97F451B6E659}" presName="spacer" presStyleCnt="0"/>
      <dgm:spPr/>
    </dgm:pt>
    <dgm:pt modelId="{7F15F6A0-BE32-49AA-8C68-687D347C633E}" type="pres">
      <dgm:prSet presAssocID="{9046A3C0-9E23-4E3A-9D97-B74EA167A8A1}" presName="parentText" presStyleLbl="node1" presStyleIdx="9" presStyleCnt="11">
        <dgm:presLayoutVars>
          <dgm:chMax val="0"/>
          <dgm:bulletEnabled val="1"/>
        </dgm:presLayoutVars>
      </dgm:prSet>
      <dgm:spPr/>
    </dgm:pt>
    <dgm:pt modelId="{17B5EFAD-FF0F-41BE-B884-868FC34B23CE}" type="pres">
      <dgm:prSet presAssocID="{DE144D04-CC50-4684-AA59-7BBCEB89074B}" presName="spacer" presStyleCnt="0"/>
      <dgm:spPr/>
    </dgm:pt>
    <dgm:pt modelId="{2AE61DAB-59BC-4CBA-A8A4-40C7D9BBAB4A}" type="pres">
      <dgm:prSet presAssocID="{2692B0C3-F445-42E7-BBD3-B9FD6D00B445}" presName="parentText" presStyleLbl="node1" presStyleIdx="10" presStyleCnt="11">
        <dgm:presLayoutVars>
          <dgm:chMax val="0"/>
          <dgm:bulletEnabled val="1"/>
        </dgm:presLayoutVars>
      </dgm:prSet>
      <dgm:spPr/>
    </dgm:pt>
  </dgm:ptLst>
  <dgm:cxnLst>
    <dgm:cxn modelId="{4F2E970F-C293-4AE8-AE8B-571614FFD32D}" type="presOf" srcId="{FD09786A-D0EB-49A8-BF8C-7E115CD87A43}" destId="{63617194-3683-4C8B-994F-41FBC7B1FA4A}" srcOrd="0" destOrd="0" presId="urn:microsoft.com/office/officeart/2005/8/layout/vList2"/>
    <dgm:cxn modelId="{8BD2A31B-0B5C-4CA0-BB53-394578AF85B7}" type="presOf" srcId="{9046A3C0-9E23-4E3A-9D97-B74EA167A8A1}" destId="{7F15F6A0-BE32-49AA-8C68-687D347C633E}" srcOrd="0" destOrd="0" presId="urn:microsoft.com/office/officeart/2005/8/layout/vList2"/>
    <dgm:cxn modelId="{B63FD11B-C632-46ED-87AE-FF1111F239BE}" srcId="{1DE04B33-8935-40A3-B371-97D2306D379B}" destId="{9046A3C0-9E23-4E3A-9D97-B74EA167A8A1}" srcOrd="9" destOrd="0" parTransId="{D8FADCD2-2A3F-4586-BE1D-800149A84BF9}" sibTransId="{DE144D04-CC50-4684-AA59-7BBCEB89074B}"/>
    <dgm:cxn modelId="{224EFB1E-B911-491E-92FC-29961F3A4BBE}" type="presOf" srcId="{5849742C-6753-4248-8E4F-FCC012886CDA}" destId="{E81C407F-BDB4-4C62-B06D-D00D136F81D3}" srcOrd="0" destOrd="0" presId="urn:microsoft.com/office/officeart/2005/8/layout/vList2"/>
    <dgm:cxn modelId="{2FE03821-4B3D-4F79-AA82-63F8ADA872A8}" srcId="{1DE04B33-8935-40A3-B371-97D2306D379B}" destId="{F1B5797F-4BA2-49A8-A872-7B48B00B1C1D}" srcOrd="0" destOrd="0" parTransId="{7A36CB3E-89DE-4827-945E-B1F29CA468F0}" sibTransId="{25C1E447-1BFA-4944-89FB-E599930D6F51}"/>
    <dgm:cxn modelId="{F10BD92B-FA44-41E2-921C-A5F7A6835D76}" srcId="{1DE04B33-8935-40A3-B371-97D2306D379B}" destId="{329C0179-CA05-41D8-984F-E6F09E07455F}" srcOrd="1" destOrd="0" parTransId="{B8A42211-13C6-4D12-8E9C-918CFCDC7CAE}" sibTransId="{47169EDE-9709-4641-BC90-4DD5A442E5A0}"/>
    <dgm:cxn modelId="{D855DA68-EDFA-4C73-A1EE-DA0AF8F687A6}" srcId="{1DE04B33-8935-40A3-B371-97D2306D379B}" destId="{5849742C-6753-4248-8E4F-FCC012886CDA}" srcOrd="3" destOrd="0" parTransId="{EB60243C-9031-4EA1-88B5-CC023CAF092E}" sibTransId="{B1332B8F-046E-48FF-9258-D35F0F3D6E53}"/>
    <dgm:cxn modelId="{B33ACD4A-7781-4587-B030-BB3CA596DFAB}" type="presOf" srcId="{B2781CE8-C6B2-44AD-8CF2-32B33EBB3E09}" destId="{8E1E3D13-57DA-4273-96C1-7835E37BF64E}" srcOrd="0" destOrd="0" presId="urn:microsoft.com/office/officeart/2005/8/layout/vList2"/>
    <dgm:cxn modelId="{F0FD586D-2847-49FB-8FDF-C6A8EE3057C1}" type="presOf" srcId="{192D94BE-7ECF-4F3A-8A78-C6E8181FE6CB}" destId="{566C2693-640C-44AF-8E64-5B38B12B86EC}" srcOrd="0" destOrd="0" presId="urn:microsoft.com/office/officeart/2005/8/layout/vList2"/>
    <dgm:cxn modelId="{F4617875-D3C9-4DF6-85D3-779D3BBD4504}" srcId="{1DE04B33-8935-40A3-B371-97D2306D379B}" destId="{28256875-B137-4BBE-8E88-AD8346D92A97}" srcOrd="2" destOrd="0" parTransId="{C4D0C7ED-7406-403A-AD22-3A3CC84B8499}" sibTransId="{78F13B22-6791-4E89-B089-1FC3A9C985E0}"/>
    <dgm:cxn modelId="{B7D71A56-FB61-4BD2-9A68-47B4B64278B5}" type="presOf" srcId="{1DE04B33-8935-40A3-B371-97D2306D379B}" destId="{74485107-01FE-4DD6-ACBC-A8B649D5BA45}" srcOrd="0" destOrd="0" presId="urn:microsoft.com/office/officeart/2005/8/layout/vList2"/>
    <dgm:cxn modelId="{46712A78-D678-4F2F-9811-204932B4BDFB}" type="presOf" srcId="{2692B0C3-F445-42E7-BBD3-B9FD6D00B445}" destId="{2AE61DAB-59BC-4CBA-A8A4-40C7D9BBAB4A}" srcOrd="0" destOrd="0" presId="urn:microsoft.com/office/officeart/2005/8/layout/vList2"/>
    <dgm:cxn modelId="{75C23479-9530-452C-8A6A-BC288F549F83}" srcId="{1DE04B33-8935-40A3-B371-97D2306D379B}" destId="{FD09786A-D0EB-49A8-BF8C-7E115CD87A43}" srcOrd="4" destOrd="0" parTransId="{945A36B7-DE83-4CF5-8ABD-3B23D58A4034}" sibTransId="{13313A93-0664-4077-8191-E39F7E51F68A}"/>
    <dgm:cxn modelId="{15BE3959-C84C-4A57-A9DA-E7B8C7485F32}" srcId="{1DE04B33-8935-40A3-B371-97D2306D379B}" destId="{2692B0C3-F445-42E7-BBD3-B9FD6D00B445}" srcOrd="10" destOrd="0" parTransId="{53F1BFFC-BD79-4F5C-9E80-F31422386D3C}" sibTransId="{F6313191-3D2D-4E77-A3BA-69EEE6631A65}"/>
    <dgm:cxn modelId="{1597C281-255F-4EA0-A510-00979B280B88}" type="presOf" srcId="{28256875-B137-4BBE-8E88-AD8346D92A97}" destId="{2BEF44FC-9D63-4A9D-8E42-69D87A3ECBE7}" srcOrd="0" destOrd="0" presId="urn:microsoft.com/office/officeart/2005/8/layout/vList2"/>
    <dgm:cxn modelId="{64C69784-6EE0-4EC5-B741-CDF701087ABE}" type="presOf" srcId="{F1B5797F-4BA2-49A8-A872-7B48B00B1C1D}" destId="{350462D7-41B8-4B10-908A-8809F6B53CF8}" srcOrd="0" destOrd="0" presId="urn:microsoft.com/office/officeart/2005/8/layout/vList2"/>
    <dgm:cxn modelId="{8D0FB189-D5CC-47F2-928A-D1EA224FAEEF}" srcId="{1DE04B33-8935-40A3-B371-97D2306D379B}" destId="{192D94BE-7ECF-4F3A-8A78-C6E8181FE6CB}" srcOrd="5" destOrd="0" parTransId="{3A17082E-99F6-4B14-9FD2-8C86D41EB22F}" sibTransId="{CF7CC098-5C54-4BE2-B1B2-450AEEC5B824}"/>
    <dgm:cxn modelId="{2A269391-736F-4A4C-B00C-F29068B66DA9}" type="presOf" srcId="{496BCDDC-CFC6-4562-98C0-AC67A9E76026}" destId="{97ADF7AB-3728-417B-9406-80726E9F632E}" srcOrd="0" destOrd="0" presId="urn:microsoft.com/office/officeart/2005/8/layout/vList2"/>
    <dgm:cxn modelId="{D5F55297-D45B-4337-AFE1-0074958668C4}" type="presOf" srcId="{329C0179-CA05-41D8-984F-E6F09E07455F}" destId="{79218959-F3D1-4CE2-8688-45702B4A7121}" srcOrd="0" destOrd="0" presId="urn:microsoft.com/office/officeart/2005/8/layout/vList2"/>
    <dgm:cxn modelId="{F1470599-8AEC-4028-9432-959D707F40CD}" srcId="{1DE04B33-8935-40A3-B371-97D2306D379B}" destId="{496BCDDC-CFC6-4562-98C0-AC67A9E76026}" srcOrd="7" destOrd="0" parTransId="{C36570F9-15FF-4071-A006-D39FBF0294D8}" sibTransId="{05BF60E3-790C-4B4F-AFEA-312EE325DDAE}"/>
    <dgm:cxn modelId="{943BD1C1-6273-4DCE-8A71-F99EEB5695B3}" srcId="{1DE04B33-8935-40A3-B371-97D2306D379B}" destId="{B2781CE8-C6B2-44AD-8CF2-32B33EBB3E09}" srcOrd="8" destOrd="0" parTransId="{F0C94987-AE14-42C4-95FD-5A64871AE2A0}" sibTransId="{AF0C7A29-7075-4F07-B8AF-97F451B6E659}"/>
    <dgm:cxn modelId="{ACEA60CB-7953-43AD-9BF2-0614B3F86897}" srcId="{1DE04B33-8935-40A3-B371-97D2306D379B}" destId="{041D58C8-EAE5-4A82-888E-E21114239CF3}" srcOrd="6" destOrd="0" parTransId="{3985457E-55B2-4A7A-935B-8668267A3E28}" sibTransId="{4AD6813E-D420-47A4-BE69-8A9D25B03A69}"/>
    <dgm:cxn modelId="{B4440ED1-A8CF-46DB-AD3B-02C1E5E6BD4E}" type="presOf" srcId="{041D58C8-EAE5-4A82-888E-E21114239CF3}" destId="{8C154419-ABC1-44AB-9BF9-83E115C3FD84}" srcOrd="0" destOrd="0" presId="urn:microsoft.com/office/officeart/2005/8/layout/vList2"/>
    <dgm:cxn modelId="{9284AE56-E151-4302-8272-F1B4B22F81CF}" type="presParOf" srcId="{74485107-01FE-4DD6-ACBC-A8B649D5BA45}" destId="{350462D7-41B8-4B10-908A-8809F6B53CF8}" srcOrd="0" destOrd="0" presId="urn:microsoft.com/office/officeart/2005/8/layout/vList2"/>
    <dgm:cxn modelId="{1C08FFA1-E217-4360-BC9A-E4784F10EA10}" type="presParOf" srcId="{74485107-01FE-4DD6-ACBC-A8B649D5BA45}" destId="{BD81D021-A6DB-48AA-9D0B-157AD27BAD1F}" srcOrd="1" destOrd="0" presId="urn:microsoft.com/office/officeart/2005/8/layout/vList2"/>
    <dgm:cxn modelId="{537D7A11-BE61-44DA-AD33-60F849493D25}" type="presParOf" srcId="{74485107-01FE-4DD6-ACBC-A8B649D5BA45}" destId="{79218959-F3D1-4CE2-8688-45702B4A7121}" srcOrd="2" destOrd="0" presId="urn:microsoft.com/office/officeart/2005/8/layout/vList2"/>
    <dgm:cxn modelId="{493B8A6B-2DDB-4940-A0F7-A210D407F099}" type="presParOf" srcId="{74485107-01FE-4DD6-ACBC-A8B649D5BA45}" destId="{B30091E6-CAE2-40F8-ADBB-F233268B0A21}" srcOrd="3" destOrd="0" presId="urn:microsoft.com/office/officeart/2005/8/layout/vList2"/>
    <dgm:cxn modelId="{86378932-2C6C-40BD-A077-910AAD37D3EA}" type="presParOf" srcId="{74485107-01FE-4DD6-ACBC-A8B649D5BA45}" destId="{2BEF44FC-9D63-4A9D-8E42-69D87A3ECBE7}" srcOrd="4" destOrd="0" presId="urn:microsoft.com/office/officeart/2005/8/layout/vList2"/>
    <dgm:cxn modelId="{55142C51-6DB2-412F-973A-2159CCBF5077}" type="presParOf" srcId="{74485107-01FE-4DD6-ACBC-A8B649D5BA45}" destId="{1A2453B5-94FA-4363-B82D-EC01815FA471}" srcOrd="5" destOrd="0" presId="urn:microsoft.com/office/officeart/2005/8/layout/vList2"/>
    <dgm:cxn modelId="{294B421D-F472-4382-9050-D241B3ACC3F3}" type="presParOf" srcId="{74485107-01FE-4DD6-ACBC-A8B649D5BA45}" destId="{E81C407F-BDB4-4C62-B06D-D00D136F81D3}" srcOrd="6" destOrd="0" presId="urn:microsoft.com/office/officeart/2005/8/layout/vList2"/>
    <dgm:cxn modelId="{C5830B38-449C-466E-8FE4-546C7554CDC6}" type="presParOf" srcId="{74485107-01FE-4DD6-ACBC-A8B649D5BA45}" destId="{06E9A5C6-7F7C-441F-89CA-787248A3DE4B}" srcOrd="7" destOrd="0" presId="urn:microsoft.com/office/officeart/2005/8/layout/vList2"/>
    <dgm:cxn modelId="{CF79C3BE-4F29-4C9A-8560-B3F3C8EE849B}" type="presParOf" srcId="{74485107-01FE-4DD6-ACBC-A8B649D5BA45}" destId="{63617194-3683-4C8B-994F-41FBC7B1FA4A}" srcOrd="8" destOrd="0" presId="urn:microsoft.com/office/officeart/2005/8/layout/vList2"/>
    <dgm:cxn modelId="{6116DFCE-0260-46A2-8694-B5A6C76582DE}" type="presParOf" srcId="{74485107-01FE-4DD6-ACBC-A8B649D5BA45}" destId="{AAEC0537-0F50-4BDB-8952-A5B11AC778F5}" srcOrd="9" destOrd="0" presId="urn:microsoft.com/office/officeart/2005/8/layout/vList2"/>
    <dgm:cxn modelId="{3A5CACD7-63A7-4DB2-AAE4-DB56D237A139}" type="presParOf" srcId="{74485107-01FE-4DD6-ACBC-A8B649D5BA45}" destId="{566C2693-640C-44AF-8E64-5B38B12B86EC}" srcOrd="10" destOrd="0" presId="urn:microsoft.com/office/officeart/2005/8/layout/vList2"/>
    <dgm:cxn modelId="{4985F461-A862-4334-8734-7C4FAAAB3537}" type="presParOf" srcId="{74485107-01FE-4DD6-ACBC-A8B649D5BA45}" destId="{4CBFAC98-8FF2-4E9C-B90A-9611C4A3260B}" srcOrd="11" destOrd="0" presId="urn:microsoft.com/office/officeart/2005/8/layout/vList2"/>
    <dgm:cxn modelId="{46824B4F-07BB-4D3D-90DE-4F910DA359E4}" type="presParOf" srcId="{74485107-01FE-4DD6-ACBC-A8B649D5BA45}" destId="{8C154419-ABC1-44AB-9BF9-83E115C3FD84}" srcOrd="12" destOrd="0" presId="urn:microsoft.com/office/officeart/2005/8/layout/vList2"/>
    <dgm:cxn modelId="{ECB25F92-9DCA-451F-9154-6014EF9745F4}" type="presParOf" srcId="{74485107-01FE-4DD6-ACBC-A8B649D5BA45}" destId="{8C12B58D-DACC-4E62-B034-393FE12D9786}" srcOrd="13" destOrd="0" presId="urn:microsoft.com/office/officeart/2005/8/layout/vList2"/>
    <dgm:cxn modelId="{E40E53BF-018F-48A6-B761-7CCFD2D03E8D}" type="presParOf" srcId="{74485107-01FE-4DD6-ACBC-A8B649D5BA45}" destId="{97ADF7AB-3728-417B-9406-80726E9F632E}" srcOrd="14" destOrd="0" presId="urn:microsoft.com/office/officeart/2005/8/layout/vList2"/>
    <dgm:cxn modelId="{7E079977-AF34-448C-82BC-5A386D8EB3A9}" type="presParOf" srcId="{74485107-01FE-4DD6-ACBC-A8B649D5BA45}" destId="{DC6A07D2-6ABE-43EA-BD0A-B0E454A0568E}" srcOrd="15" destOrd="0" presId="urn:microsoft.com/office/officeart/2005/8/layout/vList2"/>
    <dgm:cxn modelId="{9F538D93-030F-4F68-88C5-DE9D5498AD0B}" type="presParOf" srcId="{74485107-01FE-4DD6-ACBC-A8B649D5BA45}" destId="{8E1E3D13-57DA-4273-96C1-7835E37BF64E}" srcOrd="16" destOrd="0" presId="urn:microsoft.com/office/officeart/2005/8/layout/vList2"/>
    <dgm:cxn modelId="{4DED4CE9-38E2-4666-A2C7-DC8E8EFD89DD}" type="presParOf" srcId="{74485107-01FE-4DD6-ACBC-A8B649D5BA45}" destId="{87F14908-4220-4C3A-9F6C-B5B3B0C4AFD3}" srcOrd="17" destOrd="0" presId="urn:microsoft.com/office/officeart/2005/8/layout/vList2"/>
    <dgm:cxn modelId="{DCA843B3-831E-4281-A745-F19B7C5114E4}" type="presParOf" srcId="{74485107-01FE-4DD6-ACBC-A8B649D5BA45}" destId="{7F15F6A0-BE32-49AA-8C68-687D347C633E}" srcOrd="18" destOrd="0" presId="urn:microsoft.com/office/officeart/2005/8/layout/vList2"/>
    <dgm:cxn modelId="{B6381771-A6CD-461B-B673-2514E1D10E4F}" type="presParOf" srcId="{74485107-01FE-4DD6-ACBC-A8B649D5BA45}" destId="{17B5EFAD-FF0F-41BE-B884-868FC34B23CE}" srcOrd="19" destOrd="0" presId="urn:microsoft.com/office/officeart/2005/8/layout/vList2"/>
    <dgm:cxn modelId="{352BF76F-D617-42BD-85BA-C989D02E0901}" type="presParOf" srcId="{74485107-01FE-4DD6-ACBC-A8B649D5BA45}" destId="{2AE61DAB-59BC-4CBA-A8A4-40C7D9BBAB4A}"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A708A-5FC6-4C63-96DB-21FE6738BBB2}">
      <dsp:nvSpPr>
        <dsp:cNvPr id="0" name=""/>
        <dsp:cNvSpPr/>
      </dsp:nvSpPr>
      <dsp:spPr>
        <a:xfrm>
          <a:off x="3647" y="304821"/>
          <a:ext cx="1974769" cy="1184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nieograniczony potencjał </a:t>
          </a:r>
          <a:r>
            <a:rPr lang="pl-PL" sz="1200" kern="1200">
              <a:hlinkClick xmlns:r="http://schemas.openxmlformats.org/officeDocument/2006/relationships" r:id="rId1"/>
            </a:rPr>
            <a:t>replikacyjny</a:t>
          </a:r>
          <a:endParaRPr lang="en-US" sz="1200" kern="1200"/>
        </a:p>
      </dsp:txBody>
      <dsp:txXfrm>
        <a:off x="3647" y="304821"/>
        <a:ext cx="1974769" cy="1184861"/>
      </dsp:txXfrm>
    </dsp:sp>
    <dsp:sp modelId="{14609457-C80E-47A2-8DA2-FB5FAA7E8217}">
      <dsp:nvSpPr>
        <dsp:cNvPr id="0" name=""/>
        <dsp:cNvSpPr/>
      </dsp:nvSpPr>
      <dsp:spPr>
        <a:xfrm>
          <a:off x="2175893" y="304821"/>
          <a:ext cx="1974769" cy="11848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wytwarzanie własnych czynników wzrostowych</a:t>
          </a:r>
          <a:endParaRPr lang="en-US" sz="1200" kern="1200"/>
        </a:p>
      </dsp:txBody>
      <dsp:txXfrm>
        <a:off x="2175893" y="304821"/>
        <a:ext cx="1974769" cy="1184861"/>
      </dsp:txXfrm>
    </dsp:sp>
    <dsp:sp modelId="{C6F653D2-8CA2-4233-AE62-EDFE0F787AFA}">
      <dsp:nvSpPr>
        <dsp:cNvPr id="0" name=""/>
        <dsp:cNvSpPr/>
      </dsp:nvSpPr>
      <dsp:spPr>
        <a:xfrm>
          <a:off x="4348139" y="304821"/>
          <a:ext cx="1974769" cy="1184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niewrażliwość na zewnętrzne czynniki hamujące wzrost</a:t>
          </a:r>
          <a:endParaRPr lang="en-US" sz="1200" kern="1200"/>
        </a:p>
      </dsp:txBody>
      <dsp:txXfrm>
        <a:off x="4348139" y="304821"/>
        <a:ext cx="1974769" cy="1184861"/>
      </dsp:txXfrm>
    </dsp:sp>
    <dsp:sp modelId="{530B18FF-90CF-4AEA-A5BC-C29531C875EC}">
      <dsp:nvSpPr>
        <dsp:cNvPr id="0" name=""/>
        <dsp:cNvSpPr/>
      </dsp:nvSpPr>
      <dsp:spPr>
        <a:xfrm>
          <a:off x="6520385" y="304821"/>
          <a:ext cx="1974769" cy="11848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zakłócenie </a:t>
          </a:r>
          <a:r>
            <a:rPr lang="pl-PL" sz="1200" kern="1200">
              <a:hlinkClick xmlns:r="http://schemas.openxmlformats.org/officeDocument/2006/relationships" r:id="rId2"/>
            </a:rPr>
            <a:t>mechanizmów apoptotycznych</a:t>
          </a:r>
          <a:endParaRPr lang="en-US" sz="1200" kern="1200"/>
        </a:p>
      </dsp:txBody>
      <dsp:txXfrm>
        <a:off x="6520385" y="304821"/>
        <a:ext cx="1974769" cy="1184861"/>
      </dsp:txXfrm>
    </dsp:sp>
    <dsp:sp modelId="{C03C8F05-1CC8-475A-82DF-F50F5F7F5EB5}">
      <dsp:nvSpPr>
        <dsp:cNvPr id="0" name=""/>
        <dsp:cNvSpPr/>
      </dsp:nvSpPr>
      <dsp:spPr>
        <a:xfrm>
          <a:off x="8692631" y="304821"/>
          <a:ext cx="1974769" cy="11848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zdolność tworzenia </a:t>
          </a:r>
          <a:r>
            <a:rPr lang="pl-PL" sz="1200" kern="1200">
              <a:hlinkClick xmlns:r="http://schemas.openxmlformats.org/officeDocument/2006/relationships" r:id="rId3"/>
            </a:rPr>
            <a:t>przerzutów nowotworowych</a:t>
          </a:r>
          <a:r>
            <a:rPr lang="pl-PL" sz="1200" kern="1200"/>
            <a:t> i do </a:t>
          </a:r>
          <a:r>
            <a:rPr lang="pl-PL" sz="1200" kern="1200">
              <a:hlinkClick xmlns:r="http://schemas.openxmlformats.org/officeDocument/2006/relationships" r:id="rId4"/>
            </a:rPr>
            <a:t>angiogenezy</a:t>
          </a:r>
          <a:r>
            <a:rPr lang="pl-PL" sz="1200" kern="1200"/>
            <a:t> (tworzenia własnej sieci naczyń krwionośnych)</a:t>
          </a:r>
          <a:endParaRPr lang="en-US" sz="1200" kern="1200"/>
        </a:p>
      </dsp:txBody>
      <dsp:txXfrm>
        <a:off x="8692631" y="304821"/>
        <a:ext cx="1974769" cy="1184861"/>
      </dsp:txXfrm>
    </dsp:sp>
    <dsp:sp modelId="{60CD8EED-93D1-4862-AD71-EC9FA4124FD3}">
      <dsp:nvSpPr>
        <dsp:cNvPr id="0" name=""/>
        <dsp:cNvSpPr/>
      </dsp:nvSpPr>
      <dsp:spPr>
        <a:xfrm>
          <a:off x="1089770" y="1687159"/>
          <a:ext cx="1974769" cy="11848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„ucieczkę” spod nadzoru immunologicznego</a:t>
          </a:r>
          <a:endParaRPr lang="en-US" sz="1200" kern="1200"/>
        </a:p>
      </dsp:txBody>
      <dsp:txXfrm>
        <a:off x="1089770" y="1687159"/>
        <a:ext cx="1974769" cy="1184861"/>
      </dsp:txXfrm>
    </dsp:sp>
    <dsp:sp modelId="{4EBCC954-88F2-4028-A759-4CB4FB3D69B7}">
      <dsp:nvSpPr>
        <dsp:cNvPr id="0" name=""/>
        <dsp:cNvSpPr/>
      </dsp:nvSpPr>
      <dsp:spPr>
        <a:xfrm>
          <a:off x="3262016" y="1687159"/>
          <a:ext cx="1974769" cy="11848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metaboliczne przeprogramowanie podczas </a:t>
          </a:r>
          <a:r>
            <a:rPr lang="pl-PL" sz="1200" kern="1200">
              <a:hlinkClick xmlns:r="http://schemas.openxmlformats.org/officeDocument/2006/relationships" r:id="rId5"/>
            </a:rPr>
            <a:t>hipoksji</a:t>
          </a:r>
          <a:endParaRPr lang="en-US" sz="1200" kern="1200"/>
        </a:p>
      </dsp:txBody>
      <dsp:txXfrm>
        <a:off x="3262016" y="1687159"/>
        <a:ext cx="1974769" cy="1184861"/>
      </dsp:txXfrm>
    </dsp:sp>
    <dsp:sp modelId="{3B8F5E08-C2D9-41C0-805D-4C3C10769BD2}">
      <dsp:nvSpPr>
        <dsp:cNvPr id="0" name=""/>
        <dsp:cNvSpPr/>
      </dsp:nvSpPr>
      <dsp:spPr>
        <a:xfrm>
          <a:off x="5434262" y="1687159"/>
          <a:ext cx="1974769" cy="1184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indukowanie stanu zapalnego</a:t>
          </a:r>
          <a:endParaRPr lang="en-US" sz="1200" kern="1200"/>
        </a:p>
      </dsp:txBody>
      <dsp:txXfrm>
        <a:off x="5434262" y="1687159"/>
        <a:ext cx="1974769" cy="1184861"/>
      </dsp:txXfrm>
    </dsp:sp>
    <dsp:sp modelId="{FCAFDFF4-41FE-4479-BA10-B45D38574AD5}">
      <dsp:nvSpPr>
        <dsp:cNvPr id="0" name=""/>
        <dsp:cNvSpPr/>
      </dsp:nvSpPr>
      <dsp:spPr>
        <a:xfrm>
          <a:off x="7606508" y="1687159"/>
          <a:ext cx="1974769" cy="11848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genomową niestabilność</a:t>
          </a:r>
          <a:r>
            <a:rPr lang="pl-PL" sz="1200" kern="1200" baseline="30000">
              <a:hlinkClick xmlns:r="http://schemas.openxmlformats.org/officeDocument/2006/relationships" r:id="rId6"/>
            </a:rPr>
            <a:t>[2][3]</a:t>
          </a:r>
          <a:r>
            <a:rPr lang="pl-PL" sz="1200" kern="1200"/>
            <a:t>.</a:t>
          </a:r>
          <a:endParaRPr lang="en-US" sz="1200" kern="1200"/>
        </a:p>
      </dsp:txBody>
      <dsp:txXfrm>
        <a:off x="7606508" y="1687159"/>
        <a:ext cx="1974769" cy="1184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62D7-41B8-4B10-908A-8809F6B53CF8}">
      <dsp:nvSpPr>
        <dsp:cNvPr id="0" name=""/>
        <dsp:cNvSpPr/>
      </dsp:nvSpPr>
      <dsp:spPr>
        <a:xfrm>
          <a:off x="0" y="46577"/>
          <a:ext cx="6253032" cy="4767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Nie pal! Nie pal przy niepalących!</a:t>
          </a:r>
          <a:endParaRPr lang="en-US" sz="1200" kern="1200"/>
        </a:p>
      </dsp:txBody>
      <dsp:txXfrm>
        <a:off x="23271" y="69848"/>
        <a:ext cx="6206490" cy="430159"/>
      </dsp:txXfrm>
    </dsp:sp>
    <dsp:sp modelId="{79218959-F3D1-4CE2-8688-45702B4A7121}">
      <dsp:nvSpPr>
        <dsp:cNvPr id="0" name=""/>
        <dsp:cNvSpPr/>
      </dsp:nvSpPr>
      <dsp:spPr>
        <a:xfrm>
          <a:off x="0" y="557839"/>
          <a:ext cx="6253032" cy="476701"/>
        </a:xfrm>
        <a:prstGeom prst="roundRect">
          <a:avLst/>
        </a:prstGeom>
        <a:solidFill>
          <a:schemeClr val="accent2">
            <a:hueOff val="-149453"/>
            <a:satOff val="-1056"/>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Walcz z otyłością i nadwagą.</a:t>
          </a:r>
          <a:endParaRPr lang="en-US" sz="1200" kern="1200"/>
        </a:p>
      </dsp:txBody>
      <dsp:txXfrm>
        <a:off x="23271" y="581110"/>
        <a:ext cx="6206490" cy="430159"/>
      </dsp:txXfrm>
    </dsp:sp>
    <dsp:sp modelId="{2BEF44FC-9D63-4A9D-8E42-69D87A3ECBE7}">
      <dsp:nvSpPr>
        <dsp:cNvPr id="0" name=""/>
        <dsp:cNvSpPr/>
      </dsp:nvSpPr>
      <dsp:spPr>
        <a:xfrm>
          <a:off x="0" y="1069100"/>
          <a:ext cx="6253032" cy="476701"/>
        </a:xfrm>
        <a:prstGeom prst="roundRect">
          <a:avLst/>
        </a:prstGeom>
        <a:solidFill>
          <a:schemeClr val="accent2">
            <a:hueOff val="-298907"/>
            <a:satOff val="-2113"/>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Uprawiaj ćwiczenia fizyczne.</a:t>
          </a:r>
          <a:endParaRPr lang="en-US" sz="1200" kern="1200"/>
        </a:p>
      </dsp:txBody>
      <dsp:txXfrm>
        <a:off x="23271" y="1092371"/>
        <a:ext cx="6206490" cy="430159"/>
      </dsp:txXfrm>
    </dsp:sp>
    <dsp:sp modelId="{E81C407F-BDB4-4C62-B06D-D00D136F81D3}">
      <dsp:nvSpPr>
        <dsp:cNvPr id="0" name=""/>
        <dsp:cNvSpPr/>
      </dsp:nvSpPr>
      <dsp:spPr>
        <a:xfrm>
          <a:off x="0" y="1580362"/>
          <a:ext cx="6253032" cy="476701"/>
        </a:xfrm>
        <a:prstGeom prst="roundRect">
          <a:avLst/>
        </a:prstGeom>
        <a:solidFill>
          <a:schemeClr val="accent2">
            <a:hueOff val="-448360"/>
            <a:satOff val="-3169"/>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Spożywaj dużo warzyw i owoców.</a:t>
          </a:r>
          <a:endParaRPr lang="en-US" sz="1200" kern="1200"/>
        </a:p>
      </dsp:txBody>
      <dsp:txXfrm>
        <a:off x="23271" y="1603633"/>
        <a:ext cx="6206490" cy="430159"/>
      </dsp:txXfrm>
    </dsp:sp>
    <dsp:sp modelId="{63617194-3683-4C8B-994F-41FBC7B1FA4A}">
      <dsp:nvSpPr>
        <dsp:cNvPr id="0" name=""/>
        <dsp:cNvSpPr/>
      </dsp:nvSpPr>
      <dsp:spPr>
        <a:xfrm>
          <a:off x="0" y="2091624"/>
          <a:ext cx="6253032" cy="476701"/>
        </a:xfrm>
        <a:prstGeom prst="roundRect">
          <a:avLst/>
        </a:prstGeom>
        <a:solidFill>
          <a:schemeClr val="accent2">
            <a:hueOff val="-597813"/>
            <a:satOff val="-422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Ogranicz spożycie alkoholu.</a:t>
          </a:r>
          <a:endParaRPr lang="en-US" sz="1200" kern="1200"/>
        </a:p>
      </dsp:txBody>
      <dsp:txXfrm>
        <a:off x="23271" y="2114895"/>
        <a:ext cx="6206490" cy="430159"/>
      </dsp:txXfrm>
    </dsp:sp>
    <dsp:sp modelId="{566C2693-640C-44AF-8E64-5B38B12B86EC}">
      <dsp:nvSpPr>
        <dsp:cNvPr id="0" name=""/>
        <dsp:cNvSpPr/>
      </dsp:nvSpPr>
      <dsp:spPr>
        <a:xfrm>
          <a:off x="0" y="2602886"/>
          <a:ext cx="6253032" cy="476701"/>
        </a:xfrm>
        <a:prstGeom prst="roundRect">
          <a:avLst/>
        </a:prstGeom>
        <a:solidFill>
          <a:schemeClr val="accent2">
            <a:hueOff val="-747267"/>
            <a:satOff val="-5282"/>
            <a:lumOff val="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Unikaj nadmiernej ekspozycji na promieniowanie słoneczne.</a:t>
          </a:r>
          <a:endParaRPr lang="en-US" sz="1200" kern="1200"/>
        </a:p>
      </dsp:txBody>
      <dsp:txXfrm>
        <a:off x="23271" y="2626157"/>
        <a:ext cx="6206490" cy="430159"/>
      </dsp:txXfrm>
    </dsp:sp>
    <dsp:sp modelId="{8C154419-ABC1-44AB-9BF9-83E115C3FD84}">
      <dsp:nvSpPr>
        <dsp:cNvPr id="0" name=""/>
        <dsp:cNvSpPr/>
      </dsp:nvSpPr>
      <dsp:spPr>
        <a:xfrm>
          <a:off x="0" y="3114148"/>
          <a:ext cx="6253032" cy="476701"/>
        </a:xfrm>
        <a:prstGeom prst="roundRect">
          <a:avLst/>
        </a:prstGeom>
        <a:solidFill>
          <a:schemeClr val="accent2">
            <a:hueOff val="-896720"/>
            <a:satOff val="-6338"/>
            <a:lumOff val="17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Unikaj kontaktu z substancjami rakotwórczymi. Stosuj środki ochrony radiologicznej.</a:t>
          </a:r>
          <a:endParaRPr lang="en-US" sz="1200" kern="1200"/>
        </a:p>
      </dsp:txBody>
      <dsp:txXfrm>
        <a:off x="23271" y="3137419"/>
        <a:ext cx="6206490" cy="430159"/>
      </dsp:txXfrm>
    </dsp:sp>
    <dsp:sp modelId="{97ADF7AB-3728-417B-9406-80726E9F632E}">
      <dsp:nvSpPr>
        <dsp:cNvPr id="0" name=""/>
        <dsp:cNvSpPr/>
      </dsp:nvSpPr>
      <dsp:spPr>
        <a:xfrm>
          <a:off x="0" y="3625410"/>
          <a:ext cx="6253032" cy="476701"/>
        </a:xfrm>
        <a:prstGeom prst="roundRect">
          <a:avLst/>
        </a:prstGeom>
        <a:solidFill>
          <a:schemeClr val="accent2">
            <a:hueOff val="-1046173"/>
            <a:satOff val="-7395"/>
            <a:lumOff val="2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Zaszczep się na WZW B.</a:t>
          </a:r>
          <a:endParaRPr lang="en-US" sz="1200" kern="1200"/>
        </a:p>
      </dsp:txBody>
      <dsp:txXfrm>
        <a:off x="23271" y="3648681"/>
        <a:ext cx="6206490" cy="430159"/>
      </dsp:txXfrm>
    </dsp:sp>
    <dsp:sp modelId="{8E1E3D13-57DA-4273-96C1-7835E37BF64E}">
      <dsp:nvSpPr>
        <dsp:cNvPr id="0" name=""/>
        <dsp:cNvSpPr/>
      </dsp:nvSpPr>
      <dsp:spPr>
        <a:xfrm>
          <a:off x="0" y="4136672"/>
          <a:ext cx="6253032" cy="476701"/>
        </a:xfrm>
        <a:prstGeom prst="roundRect">
          <a:avLst/>
        </a:prstGeom>
        <a:solidFill>
          <a:schemeClr val="accent2">
            <a:hueOff val="-1195627"/>
            <a:satOff val="-8451"/>
            <a:lumOff val="23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Kobiety po 25. roku życia – cytologia.</a:t>
          </a:r>
          <a:endParaRPr lang="en-US" sz="1200" kern="1200"/>
        </a:p>
      </dsp:txBody>
      <dsp:txXfrm>
        <a:off x="23271" y="4159943"/>
        <a:ext cx="6206490" cy="430159"/>
      </dsp:txXfrm>
    </dsp:sp>
    <dsp:sp modelId="{7F15F6A0-BE32-49AA-8C68-687D347C633E}">
      <dsp:nvSpPr>
        <dsp:cNvPr id="0" name=""/>
        <dsp:cNvSpPr/>
      </dsp:nvSpPr>
      <dsp:spPr>
        <a:xfrm>
          <a:off x="0" y="4647934"/>
          <a:ext cx="6253032" cy="476701"/>
        </a:xfrm>
        <a:prstGeom prst="roundRect">
          <a:avLst/>
        </a:prstGeom>
        <a:solidFill>
          <a:schemeClr val="accent2">
            <a:hueOff val="-1345080"/>
            <a:satOff val="-9508"/>
            <a:lumOff val="2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Kobiety po 50. roku życia - mammografia.</a:t>
          </a:r>
          <a:endParaRPr lang="en-US" sz="1200" kern="1200"/>
        </a:p>
      </dsp:txBody>
      <dsp:txXfrm>
        <a:off x="23271" y="4671205"/>
        <a:ext cx="6206490" cy="430159"/>
      </dsp:txXfrm>
    </dsp:sp>
    <dsp:sp modelId="{2AE61DAB-59BC-4CBA-A8A4-40C7D9BBAB4A}">
      <dsp:nvSpPr>
        <dsp:cNvPr id="0" name=""/>
        <dsp:cNvSpPr/>
      </dsp:nvSpPr>
      <dsp:spPr>
        <a:xfrm>
          <a:off x="0" y="5159195"/>
          <a:ext cx="6253032" cy="476701"/>
        </a:xfrm>
        <a:prstGeom prst="roundRect">
          <a:avLst/>
        </a:prstGeom>
        <a:solidFill>
          <a:schemeClr val="accent2">
            <a:hueOff val="-1494533"/>
            <a:satOff val="-10564"/>
            <a:lumOff val="2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pl-PL" sz="1200" kern="1200"/>
            <a:t>Kobiety i mężczyźni po 50. roku życia - badania przesiewowe w kierunku raka jelita grubego.</a:t>
          </a:r>
          <a:endParaRPr lang="en-US" sz="1200" kern="1200"/>
        </a:p>
      </dsp:txBody>
      <dsp:txXfrm>
        <a:off x="23271" y="5182466"/>
        <a:ext cx="6206490" cy="4301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6/8/2021</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35397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223749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276706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853937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178573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0732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37620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598868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597039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9098259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6/8/2021</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9327664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6/8/2021</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58079174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descr="Liście na rozmytym tle lasu">
            <a:extLst>
              <a:ext uri="{FF2B5EF4-FFF2-40B4-BE49-F238E27FC236}">
                <a16:creationId xmlns:a16="http://schemas.microsoft.com/office/drawing/2014/main" id="{7D675209-C40B-492B-9DE7-2D4A567596E9}"/>
              </a:ext>
            </a:extLst>
          </p:cNvPr>
          <p:cNvPicPr>
            <a:picLocks noChangeAspect="1"/>
          </p:cNvPicPr>
          <p:nvPr/>
        </p:nvPicPr>
        <p:blipFill rotWithShape="1">
          <a:blip r:embed="rId2"/>
          <a:srcRect t="5066" b="10664"/>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E4398140-F067-40E9-892C-4DB04C70B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4600" y="-1244600"/>
            <a:ext cx="6858000" cy="9347200"/>
          </a:xfrm>
          <a:prstGeom prst="rect">
            <a:avLst/>
          </a:prstGeom>
          <a:gradFill>
            <a:gsLst>
              <a:gs pos="100000">
                <a:srgbClr val="000000">
                  <a:alpha val="0"/>
                </a:srgbClr>
              </a:gs>
              <a:gs pos="0">
                <a:schemeClr val="tx1"/>
              </a:gs>
              <a:gs pos="0">
                <a:srgbClr val="000000">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758952" y="1143000"/>
            <a:ext cx="4572000" cy="2984701"/>
          </a:xfrm>
        </p:spPr>
        <p:txBody>
          <a:bodyPr anchor="b">
            <a:normAutofit/>
          </a:bodyPr>
          <a:lstStyle/>
          <a:p>
            <a:r>
              <a:rPr lang="pl-PL" sz="5600">
                <a:solidFill>
                  <a:srgbClr val="FFFFFF"/>
                </a:solidFill>
                <a:cs typeface="Calibri Light"/>
              </a:rPr>
              <a:t>Jak ustrzec się przed nowotworami?</a:t>
            </a:r>
            <a:endParaRPr lang="pl-PL" sz="5600">
              <a:solidFill>
                <a:srgbClr val="FFFFFF"/>
              </a:solidFill>
            </a:endParaRPr>
          </a:p>
        </p:txBody>
      </p:sp>
      <p:sp>
        <p:nvSpPr>
          <p:cNvPr id="3" name="Podtytuł 2"/>
          <p:cNvSpPr>
            <a:spLocks noGrp="1"/>
          </p:cNvSpPr>
          <p:nvPr>
            <p:ph type="subTitle" idx="1"/>
          </p:nvPr>
        </p:nvSpPr>
        <p:spPr>
          <a:xfrm>
            <a:off x="758952" y="4452109"/>
            <a:ext cx="4571999" cy="1318071"/>
          </a:xfrm>
        </p:spPr>
        <p:txBody>
          <a:bodyPr vert="horz" lIns="91440" tIns="45720" rIns="91440" bIns="45720" rtlCol="0">
            <a:normAutofit/>
          </a:bodyPr>
          <a:lstStyle/>
          <a:p>
            <a:r>
              <a:rPr lang="pl-PL">
                <a:solidFill>
                  <a:srgbClr val="FFFFFF"/>
                </a:solidFill>
                <a:cs typeface="Calibri"/>
              </a:rPr>
              <a:t>Kacper Dąbek</a:t>
            </a:r>
          </a:p>
          <a:p>
            <a:r>
              <a:rPr lang="pl-PL">
                <a:solidFill>
                  <a:srgbClr val="FFFFFF"/>
                </a:solidFill>
                <a:cs typeface="Calibri"/>
              </a:rPr>
              <a:t>Kl. VII "a"</a:t>
            </a:r>
          </a:p>
        </p:txBody>
      </p:sp>
      <p:cxnSp>
        <p:nvCxnSpPr>
          <p:cNvPr id="33" name="Straight Connector 32">
            <a:extLst>
              <a:ext uri="{FF2B5EF4-FFF2-40B4-BE49-F238E27FC236}">
                <a16:creationId xmlns:a16="http://schemas.microsoft.com/office/drawing/2014/main" id="{17726E8A-324C-4684-96F2-AFDDFB2F14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58952" y="4291242"/>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6B9FF8E8-2A66-4E5B-8462-06A9890908D6}"/>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sz="4200" i="1" kern="1200" spc="100" baseline="0">
                <a:solidFill>
                  <a:schemeClr val="tx1">
                    <a:lumMod val="85000"/>
                    <a:lumOff val="15000"/>
                  </a:schemeClr>
                </a:solidFill>
                <a:latin typeface="+mj-lt"/>
                <a:ea typeface="+mj-ea"/>
                <a:cs typeface="+mj-cs"/>
              </a:rPr>
              <a:t>3. Aktywnie spędzaj wolny czas!</a:t>
            </a:r>
          </a:p>
        </p:txBody>
      </p:sp>
      <p:cxnSp>
        <p:nvCxnSpPr>
          <p:cNvPr id="14" name="Straight Connector 13">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ymbol zastępczy zawartości 1">
            <a:extLst>
              <a:ext uri="{FF2B5EF4-FFF2-40B4-BE49-F238E27FC236}">
                <a16:creationId xmlns:a16="http://schemas.microsoft.com/office/drawing/2014/main" id="{355624DB-8D07-4EB7-9056-D957851CF8B0}"/>
              </a:ext>
            </a:extLst>
          </p:cNvPr>
          <p:cNvSpPr>
            <a:spLocks noGrp="1"/>
          </p:cNvSpPr>
          <p:nvPr>
            <p:ph sz="half" idx="1"/>
          </p:nvPr>
        </p:nvSpPr>
        <p:spPr>
          <a:xfrm>
            <a:off x="758826" y="3161684"/>
            <a:ext cx="4782166" cy="2620405"/>
          </a:xfrm>
        </p:spPr>
        <p:txBody>
          <a:bodyPr vert="horz" lIns="91440" tIns="45720" rIns="91440" bIns="45720" rtlCol="0">
            <a:normAutofit/>
          </a:bodyPr>
          <a:lstStyle/>
          <a:p>
            <a:pPr>
              <a:lnSpc>
                <a:spcPct val="100000"/>
              </a:lnSpc>
            </a:pPr>
            <a:r>
              <a:rPr lang="en-US" sz="1700"/>
              <a:t>W licznych badaniach wykazano, że regularne ćwiczenia fizyczne zmniejszają ryzyko zachorowania na raka okrężnicy, raka piersi, raka trzonu macicy i raka prostaty, proporcjonalnie do stopnia aktywności. Ruch umożliwia utrzymanie prawidłowej masy ciała i przeciwdziała nadwadze i otyłości, tym samym pośrednio wpływając na ryzyko rozwoju wielu nowotworów złośliwych.</a:t>
            </a:r>
          </a:p>
        </p:txBody>
      </p:sp>
      <p:pic>
        <p:nvPicPr>
          <p:cNvPr id="5" name="Obraz 5" descr="Obraz zawierający zewnętrzne, trawa, niebo, góra&#10;&#10;Opis wygenerowany automatycznie">
            <a:extLst>
              <a:ext uri="{FF2B5EF4-FFF2-40B4-BE49-F238E27FC236}">
                <a16:creationId xmlns:a16="http://schemas.microsoft.com/office/drawing/2014/main" id="{8A128569-EBC1-45A6-A07F-CB3F5157D097}"/>
              </a:ext>
            </a:extLst>
          </p:cNvPr>
          <p:cNvPicPr>
            <a:picLocks noGrp="1" noChangeAspect="1"/>
          </p:cNvPicPr>
          <p:nvPr>
            <p:ph sz="half" idx="2"/>
          </p:nvPr>
        </p:nvPicPr>
        <p:blipFill rotWithShape="1">
          <a:blip r:embed="rId2"/>
          <a:srcRect l="37963" r="3593"/>
          <a:stretch/>
        </p:blipFill>
        <p:spPr>
          <a:xfrm>
            <a:off x="6096000" y="10"/>
            <a:ext cx="6095998" cy="685799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160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DEAED8C1-97EE-49F1-B797-0AC1E5E1D68D}"/>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4. Zdrowo się odżywiaj!</a:t>
            </a:r>
          </a:p>
        </p:txBody>
      </p:sp>
      <p:cxnSp>
        <p:nvCxnSpPr>
          <p:cNvPr id="14" name="Straight Connector 13">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07FF830-E0F0-462C-88AD-7A0FFB0043DA}"/>
              </a:ext>
            </a:extLst>
          </p:cNvPr>
          <p:cNvSpPr>
            <a:spLocks noGrp="1"/>
          </p:cNvSpPr>
          <p:nvPr>
            <p:ph sz="half" idx="2"/>
          </p:nvPr>
        </p:nvSpPr>
        <p:spPr>
          <a:xfrm>
            <a:off x="229144" y="3161684"/>
            <a:ext cx="5311848" cy="3447453"/>
          </a:xfrm>
        </p:spPr>
        <p:txBody>
          <a:bodyPr vert="horz" lIns="91440" tIns="45720" rIns="91440" bIns="45720" rtlCol="0" anchor="t">
            <a:normAutofit/>
          </a:bodyPr>
          <a:lstStyle/>
          <a:p>
            <a:pPr>
              <a:lnSpc>
                <a:spcPct val="100000"/>
              </a:lnSpc>
            </a:pPr>
            <a:r>
              <a:rPr lang="en-US" sz="1400" dirty="0"/>
              <a:t>Już wiele lat temu ustalono, że dieta i sposób odżywiania, stanowią drugą po paleniu tytoniu, najważniejszą przyczynę chorób nowotworowych. Wyniki badań epidemiologicznych wskazują, że spożywanie dużych ilości warzyw i owoców zmniejsza ryzyko zachorowania na nowotwory przełyku, żołądka, okrężnicy, odbytnicy i trzustki. W kilku badaniach europejskich udowodniono, że spożycie produktów zbożowych pełnoziarnistych oraz o dużej zawartości błonnika zmniejsza ryzyko zachorowania na raka jelita grubego i inne nowotwory przewodu pokarmowego. Sugeruje się ponadto, że niskie współczynniki zachorowalności na nowotwory złośliwe w Europie Południowej mają związek z dietą śródziemnomorską, uboższą w białka i tłuszcze pochodzenia zwierzęcego, a bogatą w ryby, oliwę z oliwek, warzywa, owoce, ziarna zbóż i z umiarkowaną ilością alkoholu.</a:t>
            </a:r>
          </a:p>
        </p:txBody>
      </p:sp>
      <p:pic>
        <p:nvPicPr>
          <p:cNvPr id="5" name="Obraz 5" descr="Obraz zawierający żywność, talerz, warzywo, owoce&#10;&#10;Opis wygenerowany automatycznie">
            <a:extLst>
              <a:ext uri="{FF2B5EF4-FFF2-40B4-BE49-F238E27FC236}">
                <a16:creationId xmlns:a16="http://schemas.microsoft.com/office/drawing/2014/main" id="{C92F343C-BE3B-4AFF-BB11-DFBF5824183F}"/>
              </a:ext>
            </a:extLst>
          </p:cNvPr>
          <p:cNvPicPr>
            <a:picLocks noGrp="1" noChangeAspect="1"/>
          </p:cNvPicPr>
          <p:nvPr>
            <p:ph sz="half" idx="1"/>
          </p:nvPr>
        </p:nvPicPr>
        <p:blipFill rotWithShape="1">
          <a:blip r:embed="rId2"/>
          <a:srcRect l="21453" r="28547"/>
          <a:stretch/>
        </p:blipFill>
        <p:spPr>
          <a:xfrm>
            <a:off x="6096000" y="10"/>
            <a:ext cx="6095998" cy="685799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991112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EFB9B0B9-FE1F-45EF-9BED-4629687671CA}"/>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a:solidFill>
                  <a:schemeClr val="bg1"/>
                </a:solidFill>
                <a:latin typeface="+mj-lt"/>
                <a:ea typeface="+mj-ea"/>
                <a:cs typeface="+mj-cs"/>
              </a:rPr>
              <a:t>5. Chroń się przed słońcem!</a:t>
            </a:r>
          </a:p>
        </p:txBody>
      </p:sp>
      <p:sp>
        <p:nvSpPr>
          <p:cNvPr id="3" name="Symbol zastępczy zawartości 2">
            <a:extLst>
              <a:ext uri="{FF2B5EF4-FFF2-40B4-BE49-F238E27FC236}">
                <a16:creationId xmlns:a16="http://schemas.microsoft.com/office/drawing/2014/main" id="{8867A0FF-3B8F-4DE4-ABC8-40FC56A5A1DC}"/>
              </a:ext>
            </a:extLst>
          </p:cNvPr>
          <p:cNvSpPr>
            <a:spLocks noGrp="1"/>
          </p:cNvSpPr>
          <p:nvPr>
            <p:ph sz="half" idx="2"/>
          </p:nvPr>
        </p:nvSpPr>
        <p:spPr>
          <a:xfrm>
            <a:off x="368660" y="2413169"/>
            <a:ext cx="7145168" cy="3926480"/>
          </a:xfrm>
        </p:spPr>
        <p:txBody>
          <a:bodyPr vert="horz" lIns="91440" tIns="45720" rIns="91440" bIns="45720" rtlCol="0" anchor="ctr">
            <a:noAutofit/>
          </a:bodyPr>
          <a:lstStyle/>
          <a:p>
            <a:pPr>
              <a:lnSpc>
                <a:spcPct val="100000"/>
              </a:lnSpc>
            </a:pPr>
            <a:r>
              <a:rPr lang="en-US" sz="1400" err="1"/>
              <a:t>Nadmierna</a:t>
            </a:r>
            <a:r>
              <a:rPr lang="en-US" sz="1400" dirty="0"/>
              <a:t> </a:t>
            </a:r>
            <a:r>
              <a:rPr lang="en-US" sz="1400" err="1"/>
              <a:t>ekspozycja</a:t>
            </a:r>
            <a:r>
              <a:rPr lang="en-US" sz="1400" dirty="0"/>
              <a:t> </a:t>
            </a:r>
            <a:r>
              <a:rPr lang="en-US" sz="1400" err="1"/>
              <a:t>na</a:t>
            </a:r>
            <a:r>
              <a:rPr lang="en-US" sz="1400" dirty="0"/>
              <a:t> </a:t>
            </a:r>
            <a:r>
              <a:rPr lang="en-US" sz="1400" err="1"/>
              <a:t>promieniowanie</a:t>
            </a:r>
            <a:r>
              <a:rPr lang="en-US" sz="1400" dirty="0"/>
              <a:t> UV </a:t>
            </a:r>
            <a:r>
              <a:rPr lang="en-US" sz="1400" err="1"/>
              <a:t>wiąże</a:t>
            </a:r>
            <a:r>
              <a:rPr lang="en-US" sz="1400" dirty="0"/>
              <a:t> </a:t>
            </a:r>
            <a:r>
              <a:rPr lang="en-US" sz="1400" err="1"/>
              <a:t>się</a:t>
            </a:r>
            <a:r>
              <a:rPr lang="en-US" sz="1400" dirty="0"/>
              <a:t> z  </a:t>
            </a:r>
            <a:r>
              <a:rPr lang="en-US" sz="1400" err="1"/>
              <a:t>poważnymi</a:t>
            </a:r>
            <a:r>
              <a:rPr lang="en-US" sz="1400" dirty="0"/>
              <a:t> </a:t>
            </a:r>
            <a:r>
              <a:rPr lang="en-US" sz="1400" err="1"/>
              <a:t>konsekwencjami</a:t>
            </a:r>
            <a:r>
              <a:rPr lang="en-US" sz="1400" dirty="0"/>
              <a:t> </a:t>
            </a:r>
            <a:r>
              <a:rPr lang="en-US" sz="1400" err="1"/>
              <a:t>zdrowotnymi</a:t>
            </a:r>
            <a:r>
              <a:rPr lang="en-US" sz="1400" dirty="0"/>
              <a:t>, </a:t>
            </a:r>
            <a:r>
              <a:rPr lang="en-US" sz="1400" err="1"/>
              <a:t>takimi</a:t>
            </a:r>
            <a:r>
              <a:rPr lang="en-US" sz="1400" dirty="0"/>
              <a:t> jak: </a:t>
            </a:r>
            <a:r>
              <a:rPr lang="en-US" sz="1400" err="1"/>
              <a:t>rak</a:t>
            </a:r>
            <a:r>
              <a:rPr lang="en-US" sz="1400" dirty="0"/>
              <a:t> </a:t>
            </a:r>
            <a:r>
              <a:rPr lang="en-US" sz="1400" err="1"/>
              <a:t>skóry</a:t>
            </a:r>
            <a:r>
              <a:rPr lang="en-US" sz="1400" dirty="0"/>
              <a:t>, </a:t>
            </a:r>
            <a:r>
              <a:rPr lang="en-US" sz="1400" err="1"/>
              <a:t>choroby</a:t>
            </a:r>
            <a:r>
              <a:rPr lang="en-US" sz="1400" dirty="0"/>
              <a:t> </a:t>
            </a:r>
            <a:r>
              <a:rPr lang="en-US" sz="1400" err="1"/>
              <a:t>oczu</a:t>
            </a:r>
            <a:r>
              <a:rPr lang="en-US" sz="1400" dirty="0"/>
              <a:t> (np. </a:t>
            </a:r>
            <a:r>
              <a:rPr lang="en-US" sz="1400" err="1"/>
              <a:t>zapalenie</a:t>
            </a:r>
            <a:r>
              <a:rPr lang="en-US" sz="1400" dirty="0"/>
              <a:t> </a:t>
            </a:r>
            <a:r>
              <a:rPr lang="en-US" sz="1400" err="1"/>
              <a:t>spojówek</a:t>
            </a:r>
            <a:r>
              <a:rPr lang="en-US" sz="1400" dirty="0"/>
              <a:t>, </a:t>
            </a:r>
            <a:r>
              <a:rPr lang="en-US" sz="1400" err="1"/>
              <a:t>zaćma</a:t>
            </a:r>
            <a:r>
              <a:rPr lang="en-US" sz="1400" dirty="0"/>
              <a:t>), </a:t>
            </a:r>
            <a:r>
              <a:rPr lang="en-US" sz="1400" err="1"/>
              <a:t>osłabienie</a:t>
            </a:r>
            <a:r>
              <a:rPr lang="en-US" sz="1400" dirty="0"/>
              <a:t> </a:t>
            </a:r>
            <a:r>
              <a:rPr lang="en-US" sz="1400" err="1"/>
              <a:t>układu</a:t>
            </a:r>
            <a:r>
              <a:rPr lang="en-US" sz="1400" dirty="0"/>
              <a:t> </a:t>
            </a:r>
            <a:r>
              <a:rPr lang="en-US" sz="1400" err="1"/>
              <a:t>odpornościowego</a:t>
            </a:r>
            <a:r>
              <a:rPr lang="en-US" sz="1400" dirty="0"/>
              <a:t>. </a:t>
            </a:r>
            <a:r>
              <a:rPr lang="en-US" sz="1400" err="1"/>
              <a:t>Światowa</a:t>
            </a:r>
            <a:r>
              <a:rPr lang="en-US" sz="1400" dirty="0"/>
              <a:t> </a:t>
            </a:r>
            <a:r>
              <a:rPr lang="en-US" sz="1400" err="1"/>
              <a:t>Organizacja</a:t>
            </a:r>
            <a:r>
              <a:rPr lang="en-US" sz="1400" dirty="0"/>
              <a:t> </a:t>
            </a:r>
            <a:r>
              <a:rPr lang="en-US" sz="1400" err="1"/>
              <a:t>Zdrowia</a:t>
            </a:r>
            <a:r>
              <a:rPr lang="en-US" sz="1400" dirty="0"/>
              <a:t> </a:t>
            </a:r>
            <a:r>
              <a:rPr lang="en-US" sz="1400" err="1"/>
              <a:t>zaleca</a:t>
            </a:r>
            <a:r>
              <a:rPr lang="en-US" sz="1400" dirty="0"/>
              <a:t> </a:t>
            </a:r>
            <a:r>
              <a:rPr lang="en-US" sz="1400" err="1"/>
              <a:t>całkowite</a:t>
            </a:r>
            <a:r>
              <a:rPr lang="en-US" sz="1400" dirty="0"/>
              <a:t> </a:t>
            </a:r>
            <a:r>
              <a:rPr lang="en-US" sz="1400" err="1"/>
              <a:t>zrezygnowanie</a:t>
            </a:r>
            <a:r>
              <a:rPr lang="en-US" sz="1400" dirty="0"/>
              <a:t> z </a:t>
            </a:r>
            <a:r>
              <a:rPr lang="en-US" sz="1400" err="1"/>
              <a:t>solariów</a:t>
            </a:r>
            <a:r>
              <a:rPr lang="en-US" sz="1400" dirty="0"/>
              <a:t>. </a:t>
            </a:r>
            <a:br>
              <a:rPr lang="en-US" sz="1400" dirty="0"/>
            </a:br>
            <a:r>
              <a:rPr lang="en-US" sz="1400" dirty="0"/>
              <a:t>Jak </a:t>
            </a:r>
            <a:r>
              <a:rPr lang="en-US" sz="1400" err="1"/>
              <a:t>można</a:t>
            </a:r>
            <a:r>
              <a:rPr lang="en-US" sz="1400" dirty="0"/>
              <a:t> </a:t>
            </a:r>
            <a:r>
              <a:rPr lang="en-US" sz="1400" err="1"/>
              <a:t>chronić</a:t>
            </a:r>
            <a:r>
              <a:rPr lang="en-US" sz="1400" dirty="0"/>
              <a:t> </a:t>
            </a:r>
            <a:r>
              <a:rPr lang="en-US" sz="1400" err="1"/>
              <a:t>się</a:t>
            </a:r>
            <a:r>
              <a:rPr lang="en-US" sz="1400" dirty="0"/>
              <a:t> </a:t>
            </a:r>
            <a:r>
              <a:rPr lang="en-US" sz="1400" err="1"/>
              <a:t>przed</a:t>
            </a:r>
            <a:r>
              <a:rPr lang="en-US" sz="1400" dirty="0"/>
              <a:t> </a:t>
            </a:r>
            <a:r>
              <a:rPr lang="en-US" sz="1400" err="1"/>
              <a:t>działaniem</a:t>
            </a:r>
            <a:r>
              <a:rPr lang="en-US" sz="1400" dirty="0"/>
              <a:t> </a:t>
            </a:r>
            <a:r>
              <a:rPr lang="en-US" sz="1400" err="1"/>
              <a:t>promieniowania</a:t>
            </a:r>
            <a:r>
              <a:rPr lang="en-US" sz="1400" dirty="0"/>
              <a:t> </a:t>
            </a:r>
            <a:r>
              <a:rPr lang="en-US" sz="1400" err="1"/>
              <a:t>ultrafioletowego</a:t>
            </a:r>
            <a:endParaRPr lang="en-US" sz="1400" dirty="0"/>
          </a:p>
          <a:p>
            <a:pPr>
              <a:lnSpc>
                <a:spcPct val="100000"/>
              </a:lnSpc>
            </a:pPr>
            <a:r>
              <a:rPr lang="en-US" sz="1400" dirty="0"/>
              <a:t>• </a:t>
            </a:r>
            <a:r>
              <a:rPr lang="en-US" sz="1400" err="1"/>
              <a:t>na</a:t>
            </a:r>
            <a:r>
              <a:rPr lang="en-US" sz="1400" dirty="0"/>
              <a:t> tyle, </a:t>
            </a:r>
            <a:r>
              <a:rPr lang="en-US" sz="1400" err="1"/>
              <a:t>na</a:t>
            </a:r>
            <a:r>
              <a:rPr lang="en-US" sz="1400" dirty="0"/>
              <a:t> </a:t>
            </a:r>
            <a:r>
              <a:rPr lang="en-US" sz="1400" err="1"/>
              <a:t>ile</a:t>
            </a:r>
            <a:r>
              <a:rPr lang="en-US" sz="1400" dirty="0"/>
              <a:t> to </a:t>
            </a:r>
            <a:r>
              <a:rPr lang="en-US" sz="1400" err="1"/>
              <a:t>możliwe</a:t>
            </a:r>
            <a:r>
              <a:rPr lang="en-US" sz="1400" dirty="0"/>
              <a:t>, </a:t>
            </a:r>
            <a:r>
              <a:rPr lang="en-US" sz="1400" err="1"/>
              <a:t>ogranicz</a:t>
            </a:r>
            <a:r>
              <a:rPr lang="en-US" sz="1400" dirty="0"/>
              <a:t> </a:t>
            </a:r>
            <a:r>
              <a:rPr lang="en-US" sz="1400" err="1"/>
              <a:t>przebywanie</a:t>
            </a:r>
            <a:r>
              <a:rPr lang="en-US" sz="1400" dirty="0"/>
              <a:t> </a:t>
            </a:r>
            <a:r>
              <a:rPr lang="en-US" sz="1400" err="1"/>
              <a:t>na</a:t>
            </a:r>
            <a:r>
              <a:rPr lang="en-US" sz="1400" dirty="0"/>
              <a:t> </a:t>
            </a:r>
            <a:r>
              <a:rPr lang="en-US" sz="1400" err="1"/>
              <a:t>otwartej</a:t>
            </a:r>
            <a:r>
              <a:rPr lang="en-US" sz="1400" dirty="0"/>
              <a:t> </a:t>
            </a:r>
            <a:r>
              <a:rPr lang="en-US" sz="1400" err="1"/>
              <a:t>przestrzeni</a:t>
            </a:r>
            <a:r>
              <a:rPr lang="en-US" sz="1400" dirty="0"/>
              <a:t> w </a:t>
            </a:r>
            <a:r>
              <a:rPr lang="en-US" sz="1400" err="1"/>
              <a:t>godzinach</a:t>
            </a:r>
            <a:r>
              <a:rPr lang="en-US" sz="1400" dirty="0"/>
              <a:t> 10–16; </a:t>
            </a:r>
            <a:r>
              <a:rPr lang="en-US" sz="1400" err="1"/>
              <a:t>chroń</a:t>
            </a:r>
            <a:r>
              <a:rPr lang="en-US" sz="1400" dirty="0"/>
              <a:t> </a:t>
            </a:r>
            <a:r>
              <a:rPr lang="en-US" sz="1400" err="1"/>
              <a:t>się</a:t>
            </a:r>
            <a:r>
              <a:rPr lang="en-US" sz="1400" dirty="0"/>
              <a:t> w </a:t>
            </a:r>
            <a:r>
              <a:rPr lang="en-US" sz="1400" err="1"/>
              <a:t>cieniu</a:t>
            </a:r>
            <a:r>
              <a:rPr lang="en-US" sz="1400" dirty="0"/>
              <a:t>,</a:t>
            </a:r>
          </a:p>
          <a:p>
            <a:pPr>
              <a:lnSpc>
                <a:spcPct val="100000"/>
              </a:lnSpc>
            </a:pPr>
            <a:r>
              <a:rPr lang="en-US" sz="1400" dirty="0"/>
              <a:t>• </a:t>
            </a:r>
            <a:r>
              <a:rPr lang="en-US" sz="1400" err="1"/>
              <a:t>jeśli</a:t>
            </a:r>
            <a:r>
              <a:rPr lang="en-US" sz="1400" dirty="0"/>
              <a:t> </a:t>
            </a:r>
            <a:r>
              <a:rPr lang="en-US" sz="1400" err="1"/>
              <a:t>musisz</a:t>
            </a:r>
            <a:r>
              <a:rPr lang="en-US" sz="1400" dirty="0"/>
              <a:t> </a:t>
            </a:r>
            <a:r>
              <a:rPr lang="en-US" sz="1400" err="1"/>
              <a:t>przebywać</a:t>
            </a:r>
            <a:r>
              <a:rPr lang="en-US" sz="1400" dirty="0"/>
              <a:t> </a:t>
            </a:r>
            <a:r>
              <a:rPr lang="en-US" sz="1400" err="1"/>
              <a:t>na</a:t>
            </a:r>
            <a:r>
              <a:rPr lang="en-US" sz="1400" dirty="0"/>
              <a:t> </a:t>
            </a:r>
            <a:r>
              <a:rPr lang="en-US" sz="1400" err="1"/>
              <a:t>zewnątrz</a:t>
            </a:r>
            <a:r>
              <a:rPr lang="en-US" sz="1400" dirty="0"/>
              <a:t> w </a:t>
            </a:r>
            <a:r>
              <a:rPr lang="en-US" sz="1400" err="1"/>
              <a:t>godzinach</a:t>
            </a:r>
            <a:r>
              <a:rPr lang="en-US" sz="1400" dirty="0"/>
              <a:t> </a:t>
            </a:r>
            <a:r>
              <a:rPr lang="en-US" sz="1400" err="1"/>
              <a:t>największej</a:t>
            </a:r>
            <a:r>
              <a:rPr lang="en-US" sz="1400" dirty="0"/>
              <a:t> </a:t>
            </a:r>
            <a:r>
              <a:rPr lang="en-US" sz="1400" err="1"/>
              <a:t>aktywności</a:t>
            </a:r>
            <a:r>
              <a:rPr lang="en-US" sz="1400" dirty="0"/>
              <a:t> </a:t>
            </a:r>
            <a:r>
              <a:rPr lang="en-US" sz="1400" err="1"/>
              <a:t>słońca</a:t>
            </a:r>
            <a:r>
              <a:rPr lang="en-US" sz="1400" dirty="0"/>
              <a:t>, </a:t>
            </a:r>
            <a:r>
              <a:rPr lang="en-US" sz="1400" err="1"/>
              <a:t>stosuj</a:t>
            </a:r>
            <a:r>
              <a:rPr lang="en-US" sz="1400" dirty="0"/>
              <a:t> </a:t>
            </a:r>
            <a:r>
              <a:rPr lang="en-US" sz="1400" err="1"/>
              <a:t>się</a:t>
            </a:r>
            <a:r>
              <a:rPr lang="en-US" sz="1400" dirty="0"/>
              <a:t> do </a:t>
            </a:r>
            <a:r>
              <a:rPr lang="en-US" sz="1400" err="1"/>
              <a:t>zasady</a:t>
            </a:r>
            <a:r>
              <a:rPr lang="en-US" sz="1400" dirty="0"/>
              <a:t> „</a:t>
            </a:r>
            <a:r>
              <a:rPr lang="en-US" sz="1400" err="1"/>
              <a:t>obserwuj</a:t>
            </a:r>
            <a:r>
              <a:rPr lang="en-US" sz="1400" dirty="0"/>
              <a:t> </a:t>
            </a:r>
            <a:r>
              <a:rPr lang="en-US" sz="1400" err="1"/>
              <a:t>swój</a:t>
            </a:r>
            <a:r>
              <a:rPr lang="en-US" sz="1400" dirty="0"/>
              <a:t> </a:t>
            </a:r>
            <a:r>
              <a:rPr lang="en-US" sz="1400" err="1"/>
              <a:t>cień</a:t>
            </a:r>
            <a:r>
              <a:rPr lang="en-US" sz="1400" dirty="0"/>
              <a:t>”: </a:t>
            </a:r>
            <a:r>
              <a:rPr lang="en-US" sz="1400" err="1"/>
              <a:t>jeśli</a:t>
            </a:r>
            <a:r>
              <a:rPr lang="en-US" sz="1400" dirty="0"/>
              <a:t> </a:t>
            </a:r>
            <a:r>
              <a:rPr lang="en-US" sz="1400" err="1"/>
              <a:t>cień</a:t>
            </a:r>
            <a:r>
              <a:rPr lang="en-US" sz="1400" dirty="0"/>
              <a:t> jest </a:t>
            </a:r>
            <a:r>
              <a:rPr lang="en-US" sz="1400" err="1"/>
              <a:t>krótki</a:t>
            </a:r>
            <a:r>
              <a:rPr lang="en-US" sz="1400" dirty="0"/>
              <a:t>, </a:t>
            </a:r>
            <a:r>
              <a:rPr lang="en-US" sz="1400" err="1"/>
              <a:t>szukaj</a:t>
            </a:r>
            <a:r>
              <a:rPr lang="en-US" sz="1400" dirty="0"/>
              <a:t> </a:t>
            </a:r>
            <a:r>
              <a:rPr lang="en-US" sz="1400" err="1"/>
              <a:t>schronienia</a:t>
            </a:r>
            <a:r>
              <a:rPr lang="en-US" sz="1400" dirty="0"/>
              <a:t> </a:t>
            </a:r>
            <a:r>
              <a:rPr lang="en-US" sz="1400" err="1"/>
              <a:t>przed</a:t>
            </a:r>
            <a:r>
              <a:rPr lang="en-US" sz="1400" dirty="0"/>
              <a:t> </a:t>
            </a:r>
            <a:r>
              <a:rPr lang="en-US" sz="1400" err="1"/>
              <a:t>promieniami</a:t>
            </a:r>
            <a:r>
              <a:rPr lang="en-US" sz="1400" dirty="0"/>
              <a:t> </a:t>
            </a:r>
            <a:r>
              <a:rPr lang="en-US" sz="1400" err="1"/>
              <a:t>słonecznymi</a:t>
            </a:r>
            <a:r>
              <a:rPr lang="en-US" sz="1400" dirty="0"/>
              <a:t>,</a:t>
            </a:r>
          </a:p>
          <a:p>
            <a:pPr>
              <a:lnSpc>
                <a:spcPct val="100000"/>
              </a:lnSpc>
            </a:pPr>
            <a:r>
              <a:rPr lang="en-US" sz="1400" dirty="0"/>
              <a:t>• </a:t>
            </a:r>
            <a:r>
              <a:rPr lang="en-US" sz="1400" err="1"/>
              <a:t>używaj</a:t>
            </a:r>
            <a:r>
              <a:rPr lang="en-US" sz="1400" dirty="0"/>
              <a:t> </a:t>
            </a:r>
            <a:r>
              <a:rPr lang="en-US" sz="1400" err="1"/>
              <a:t>okularów</a:t>
            </a:r>
            <a:r>
              <a:rPr lang="en-US" sz="1400" dirty="0"/>
              <a:t> </a:t>
            </a:r>
            <a:r>
              <a:rPr lang="en-US" sz="1400" err="1"/>
              <a:t>przeciwsłonecznych</a:t>
            </a:r>
            <a:r>
              <a:rPr lang="en-US" sz="1400" dirty="0"/>
              <a:t> </a:t>
            </a:r>
            <a:r>
              <a:rPr lang="en-US" sz="1400" err="1"/>
              <a:t>i</a:t>
            </a:r>
            <a:r>
              <a:rPr lang="en-US" sz="1400" dirty="0"/>
              <a:t> </a:t>
            </a:r>
            <a:r>
              <a:rPr lang="en-US" sz="1400" err="1"/>
              <a:t>odzieży</a:t>
            </a:r>
            <a:r>
              <a:rPr lang="en-US" sz="1400" dirty="0"/>
              <a:t> </a:t>
            </a:r>
            <a:r>
              <a:rPr lang="en-US" sz="1400" err="1"/>
              <a:t>chroniącej</a:t>
            </a:r>
            <a:r>
              <a:rPr lang="en-US" sz="1400" dirty="0"/>
              <a:t> </a:t>
            </a:r>
            <a:r>
              <a:rPr lang="en-US" sz="1400" err="1"/>
              <a:t>przed</a:t>
            </a:r>
            <a:r>
              <a:rPr lang="en-US" sz="1400" dirty="0"/>
              <a:t> UV, np. z </a:t>
            </a:r>
            <a:r>
              <a:rPr lang="en-US" sz="1400" err="1"/>
              <a:t>gęsto</a:t>
            </a:r>
            <a:r>
              <a:rPr lang="en-US" sz="1400" dirty="0"/>
              <a:t> </a:t>
            </a:r>
            <a:r>
              <a:rPr lang="en-US" sz="1400" err="1"/>
              <a:t>tkanych</a:t>
            </a:r>
            <a:r>
              <a:rPr lang="en-US" sz="1400" dirty="0"/>
              <a:t> </a:t>
            </a:r>
            <a:r>
              <a:rPr lang="en-US" sz="1400" err="1"/>
              <a:t>luźnych</a:t>
            </a:r>
            <a:r>
              <a:rPr lang="en-US" sz="1400" dirty="0"/>
              <a:t> </a:t>
            </a:r>
            <a:r>
              <a:rPr lang="en-US" sz="1400" err="1"/>
              <a:t>ubrań</a:t>
            </a:r>
            <a:r>
              <a:rPr lang="en-US" sz="1400" dirty="0"/>
              <a:t>, </a:t>
            </a:r>
            <a:r>
              <a:rPr lang="en-US" sz="1400" err="1"/>
              <a:t>kapeluszy</a:t>
            </a:r>
            <a:r>
              <a:rPr lang="en-US" sz="1400" dirty="0"/>
              <a:t> z </a:t>
            </a:r>
            <a:r>
              <a:rPr lang="en-US" sz="1400" err="1"/>
              <a:t>dużym</a:t>
            </a:r>
            <a:r>
              <a:rPr lang="en-US" sz="1400" dirty="0"/>
              <a:t> </a:t>
            </a:r>
            <a:r>
              <a:rPr lang="en-US" sz="1400" err="1"/>
              <a:t>rondem</a:t>
            </a:r>
            <a:r>
              <a:rPr lang="en-US" sz="1400" dirty="0"/>
              <a:t>,</a:t>
            </a:r>
          </a:p>
          <a:p>
            <a:pPr>
              <a:lnSpc>
                <a:spcPct val="100000"/>
              </a:lnSpc>
            </a:pPr>
            <a:r>
              <a:rPr lang="en-US" sz="1400" dirty="0"/>
              <a:t>• </a:t>
            </a:r>
            <a:r>
              <a:rPr lang="en-US" sz="1400" dirty="0" err="1"/>
              <a:t>stosuj</a:t>
            </a:r>
            <a:r>
              <a:rPr lang="en-US" sz="1400" dirty="0"/>
              <a:t> </a:t>
            </a:r>
            <a:r>
              <a:rPr lang="en-US" sz="1400" dirty="0" err="1"/>
              <a:t>kremy</a:t>
            </a:r>
            <a:r>
              <a:rPr lang="en-US" sz="1400" dirty="0"/>
              <a:t> z </a:t>
            </a:r>
            <a:r>
              <a:rPr lang="en-US" sz="1400" dirty="0" err="1"/>
              <a:t>filtrem</a:t>
            </a:r>
            <a:r>
              <a:rPr lang="en-US" sz="1400" dirty="0"/>
              <a:t> UV, </a:t>
            </a:r>
            <a:r>
              <a:rPr lang="en-US" sz="1400" dirty="0" err="1"/>
              <a:t>nakładaj</a:t>
            </a:r>
            <a:r>
              <a:rPr lang="en-US" sz="1400" dirty="0"/>
              <a:t> je </a:t>
            </a:r>
            <a:r>
              <a:rPr lang="en-US" sz="1400" dirty="0" err="1"/>
              <a:t>na</a:t>
            </a:r>
            <a:r>
              <a:rPr lang="en-US" sz="1400" dirty="0"/>
              <a:t> </a:t>
            </a:r>
            <a:r>
              <a:rPr lang="en-US" sz="1400" dirty="0" err="1"/>
              <a:t>skórę</a:t>
            </a:r>
            <a:r>
              <a:rPr lang="en-US" sz="1400" dirty="0"/>
              <a:t> co </a:t>
            </a:r>
            <a:r>
              <a:rPr lang="en-US" sz="1400" dirty="0" err="1"/>
              <a:t>dwie</a:t>
            </a:r>
            <a:r>
              <a:rPr lang="en-US" sz="1400" dirty="0"/>
              <a:t> </a:t>
            </a:r>
            <a:r>
              <a:rPr lang="en-US" sz="1400" dirty="0" err="1"/>
              <a:t>godziny</a:t>
            </a:r>
            <a:r>
              <a:rPr lang="en-US" sz="1400" dirty="0"/>
              <a:t>, a </a:t>
            </a:r>
            <a:r>
              <a:rPr lang="en-US" sz="1400" dirty="0" err="1"/>
              <a:t>także</a:t>
            </a:r>
            <a:r>
              <a:rPr lang="en-US" sz="1400" dirty="0"/>
              <a:t> po </a:t>
            </a:r>
            <a:r>
              <a:rPr lang="en-US" sz="1400" dirty="0" err="1"/>
              <a:t>pracy</a:t>
            </a:r>
            <a:r>
              <a:rPr lang="en-US" sz="1400" dirty="0"/>
              <a:t>, </a:t>
            </a:r>
            <a:r>
              <a:rPr lang="en-US" sz="1400" dirty="0" err="1"/>
              <a:t>pływaniu</a:t>
            </a:r>
            <a:r>
              <a:rPr lang="en-US" sz="1400" dirty="0"/>
              <a:t> </a:t>
            </a:r>
            <a:r>
              <a:rPr lang="en-US" sz="1400" dirty="0" err="1"/>
              <a:t>i</a:t>
            </a:r>
            <a:r>
              <a:rPr lang="en-US" sz="1400" dirty="0"/>
              <a:t> </a:t>
            </a:r>
            <a:r>
              <a:rPr lang="en-US" sz="1400" dirty="0" err="1"/>
              <a:t>ćwiczeniach</a:t>
            </a:r>
            <a:r>
              <a:rPr lang="en-US" sz="1400" dirty="0"/>
              <a:t> </a:t>
            </a:r>
            <a:r>
              <a:rPr lang="en-US" sz="1400" dirty="0" err="1"/>
              <a:t>na</a:t>
            </a:r>
            <a:r>
              <a:rPr lang="en-US" sz="1400" dirty="0"/>
              <a:t> </a:t>
            </a:r>
            <a:r>
              <a:rPr lang="en-US" sz="1400" dirty="0" err="1"/>
              <a:t>zewnątrz</a:t>
            </a:r>
            <a:r>
              <a:rPr lang="en-US" sz="1400" dirty="0"/>
              <a:t>,</a:t>
            </a:r>
          </a:p>
          <a:p>
            <a:pPr>
              <a:lnSpc>
                <a:spcPct val="100000"/>
              </a:lnSpc>
            </a:pPr>
            <a:r>
              <a:rPr lang="en-US" sz="1400"/>
              <a:t>• nie korzystaj z solarium.</a:t>
            </a:r>
          </a:p>
          <a:p>
            <a:pPr>
              <a:lnSpc>
                <a:spcPct val="100000"/>
              </a:lnSpc>
            </a:pPr>
            <a:endParaRPr lang="en-US" sz="1100"/>
          </a:p>
        </p:txBody>
      </p:sp>
      <p:pic>
        <p:nvPicPr>
          <p:cNvPr id="5" name="Obraz 5">
            <a:extLst>
              <a:ext uri="{FF2B5EF4-FFF2-40B4-BE49-F238E27FC236}">
                <a16:creationId xmlns:a16="http://schemas.microsoft.com/office/drawing/2014/main" id="{3AB89935-ADB7-4B1D-9730-D55F58DE26BD}"/>
              </a:ext>
            </a:extLst>
          </p:cNvPr>
          <p:cNvPicPr>
            <a:picLocks noGrp="1" noChangeAspect="1"/>
          </p:cNvPicPr>
          <p:nvPr>
            <p:ph sz="half" idx="1"/>
          </p:nvPr>
        </p:nvPicPr>
        <p:blipFill>
          <a:blip r:embed="rId2"/>
          <a:stretch>
            <a:fillRect/>
          </a:stretch>
        </p:blipFill>
        <p:spPr>
          <a:xfrm>
            <a:off x="7658390" y="2720686"/>
            <a:ext cx="3973000" cy="264385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5617458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164C62F0-9C04-4460-A3B9-456AC218F19E}"/>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3300" i="1" kern="1200" spc="100" baseline="0">
                <a:solidFill>
                  <a:schemeClr val="tx1">
                    <a:lumMod val="85000"/>
                    <a:lumOff val="15000"/>
                  </a:schemeClr>
                </a:solidFill>
                <a:latin typeface="+mj-lt"/>
                <a:ea typeface="+mj-ea"/>
                <a:cs typeface="+mj-cs"/>
              </a:rPr>
              <a:t>6. Unikaj substancji rakotwórczych i promieniowania</a:t>
            </a:r>
          </a:p>
          <a:p>
            <a:endParaRPr lang="en-US" sz="3300" i="1" kern="1200" spc="100" baseline="0">
              <a:solidFill>
                <a:schemeClr val="tx1">
                  <a:lumMod val="85000"/>
                  <a:lumOff val="15000"/>
                </a:schemeClr>
              </a:solidFill>
              <a:latin typeface="+mj-lt"/>
              <a:ea typeface="+mj-ea"/>
              <a:cs typeface="+mj-cs"/>
            </a:endParaRPr>
          </a:p>
        </p:txBody>
      </p:sp>
      <p:cxnSp>
        <p:nvCxnSpPr>
          <p:cNvPr id="14" name="Straight Connector 13">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ymbol zastępczy zawartości 1">
            <a:extLst>
              <a:ext uri="{FF2B5EF4-FFF2-40B4-BE49-F238E27FC236}">
                <a16:creationId xmlns:a16="http://schemas.microsoft.com/office/drawing/2014/main" id="{E266371B-0619-4EEC-8E5F-6CDCDEC00E84}"/>
              </a:ext>
            </a:extLst>
          </p:cNvPr>
          <p:cNvSpPr>
            <a:spLocks noGrp="1"/>
          </p:cNvSpPr>
          <p:nvPr>
            <p:ph sz="half" idx="1"/>
          </p:nvPr>
        </p:nvSpPr>
        <p:spPr>
          <a:xfrm>
            <a:off x="1068497" y="2933390"/>
            <a:ext cx="5312254" cy="2861349"/>
          </a:xfrm>
        </p:spPr>
        <p:txBody>
          <a:bodyPr vert="horz" lIns="91440" tIns="45720" rIns="91440" bIns="45720" rtlCol="0">
            <a:normAutofit/>
          </a:bodyPr>
          <a:lstStyle/>
          <a:p>
            <a:pPr>
              <a:lnSpc>
                <a:spcPct val="100000"/>
              </a:lnSpc>
            </a:pPr>
            <a:r>
              <a:rPr lang="en-US"/>
              <a:t>Postępuj zgodnie z zaleceniami dotyczącymi bezpieczeństwa i higieny pracy. Brak ochrony przed szkodliwymi substancjami chemicznymi obecnymi w miejscu pracy może przyczyniać się do występowania wielu rodzajów nowotworów, np. narażenie na chrom, nikiel, czy arsen zwiększa ryzyko wystąpienia raka płuca.</a:t>
            </a:r>
          </a:p>
        </p:txBody>
      </p:sp>
      <p:sp>
        <p:nvSpPr>
          <p:cNvPr id="16" name="Freeform: Shape 15">
            <a:extLst>
              <a:ext uri="{FF2B5EF4-FFF2-40B4-BE49-F238E27FC236}">
                <a16:creationId xmlns:a16="http://schemas.microsoft.com/office/drawing/2014/main" id="{CAF8A158-E51E-4253-820B-3970F739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descr="Obraz zawierający tekst, clipart&#10;&#10;Opis wygenerowany automatycznie">
            <a:extLst>
              <a:ext uri="{FF2B5EF4-FFF2-40B4-BE49-F238E27FC236}">
                <a16:creationId xmlns:a16="http://schemas.microsoft.com/office/drawing/2014/main" id="{918C2639-6EE1-4CA9-BFD9-35BFD310382C}"/>
              </a:ext>
            </a:extLst>
          </p:cNvPr>
          <p:cNvPicPr>
            <a:picLocks noGrp="1" noChangeAspect="1"/>
          </p:cNvPicPr>
          <p:nvPr>
            <p:ph sz="half" idx="2"/>
          </p:nvPr>
        </p:nvPicPr>
        <p:blipFill>
          <a:blip r:embed="rId2"/>
          <a:stretch>
            <a:fillRect/>
          </a:stretch>
        </p:blipFill>
        <p:spPr>
          <a:xfrm>
            <a:off x="8150087" y="2201537"/>
            <a:ext cx="3434963" cy="2359670"/>
          </a:xfrm>
          <a:prstGeom prst="rect">
            <a:avLst/>
          </a:prstGeom>
        </p:spPr>
      </p:pic>
      <p:sp>
        <p:nvSpPr>
          <p:cNvPr id="1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17744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1438DFCC-8E0E-412B-9507-73E4C4A9AB25}"/>
              </a:ext>
            </a:extLst>
          </p:cNvPr>
          <p:cNvSpPr>
            <a:spLocks noGrp="1"/>
          </p:cNvSpPr>
          <p:nvPr>
            <p:ph type="title"/>
          </p:nvPr>
        </p:nvSpPr>
        <p:spPr>
          <a:xfrm>
            <a:off x="758952" y="758951"/>
            <a:ext cx="4782039" cy="1966747"/>
          </a:xfrm>
        </p:spPr>
        <p:txBody>
          <a:bodyPr vert="horz" lIns="91440" tIns="45720" rIns="91440" bIns="45720" rtlCol="0" anchor="ctr">
            <a:normAutofit/>
          </a:bodyPr>
          <a:lstStyle/>
          <a:p>
            <a:r>
              <a:rPr lang="en-US" sz="4200" i="1" kern="1200" spc="100" baseline="0">
                <a:solidFill>
                  <a:schemeClr val="tx1">
                    <a:lumMod val="85000"/>
                    <a:lumOff val="15000"/>
                  </a:schemeClr>
                </a:solidFill>
                <a:latin typeface="+mj-lt"/>
                <a:ea typeface="+mj-ea"/>
                <a:cs typeface="+mj-cs"/>
              </a:rPr>
              <a:t>7. Korzystaj ze szczepień ochronnych! </a:t>
            </a:r>
          </a:p>
        </p:txBody>
      </p:sp>
      <p:cxnSp>
        <p:nvCxnSpPr>
          <p:cNvPr id="14" name="Straight Connector 13">
            <a:extLst>
              <a:ext uri="{FF2B5EF4-FFF2-40B4-BE49-F238E27FC236}">
                <a16:creationId xmlns:a16="http://schemas.microsoft.com/office/drawing/2014/main" id="{AEF97C72-3F89-4F0A-9629-01818B389C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8503" y="2954301"/>
            <a:ext cx="475488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ymbol zastępczy zawartości 1">
            <a:extLst>
              <a:ext uri="{FF2B5EF4-FFF2-40B4-BE49-F238E27FC236}">
                <a16:creationId xmlns:a16="http://schemas.microsoft.com/office/drawing/2014/main" id="{5294427B-08BE-4930-AD1E-6265EF63D999}"/>
              </a:ext>
            </a:extLst>
          </p:cNvPr>
          <p:cNvSpPr>
            <a:spLocks noGrp="1"/>
          </p:cNvSpPr>
          <p:nvPr>
            <p:ph sz="half" idx="1"/>
          </p:nvPr>
        </p:nvSpPr>
        <p:spPr>
          <a:xfrm>
            <a:off x="442875" y="3161684"/>
            <a:ext cx="5098117" cy="3066453"/>
          </a:xfrm>
        </p:spPr>
        <p:txBody>
          <a:bodyPr vert="horz" lIns="91440" tIns="45720" rIns="91440" bIns="45720" rtlCol="0">
            <a:normAutofit/>
          </a:bodyPr>
          <a:lstStyle/>
          <a:p>
            <a:pPr>
              <a:lnSpc>
                <a:spcPct val="100000"/>
              </a:lnSpc>
            </a:pPr>
            <a:r>
              <a:rPr lang="en-US" sz="1400"/>
              <a:t>Zadbaj o to, aby Twoje dziecko zostało zaszczepione przeciwko wirusowemu zapaleniu wątroby typu B - WZWB (dotyczy noworodków), wirusowi brodawczaka ludzkiego – HPV (dotyczy dziewcząt). </a:t>
            </a:r>
          </a:p>
          <a:p>
            <a:pPr>
              <a:lnSpc>
                <a:spcPct val="100000"/>
              </a:lnSpc>
            </a:pPr>
            <a:r>
              <a:rPr lang="en-US" sz="1400"/>
              <a:t>Nawet 15–20 proc. nowotworów złośliwych spowodowanych jest wirusowymi lub bakteryjnymi infekcjami, które zwiększają ryzyko wystąpienia różnego rodzaju nowotworów, mi.in. raka szyjki macicy. Stosowanie szczepień ochronnych jest skutecznym sposobem uniknięcia zachorowania na nowotwory związane z infekcją wirusową.</a:t>
            </a:r>
          </a:p>
          <a:p>
            <a:pPr>
              <a:lnSpc>
                <a:spcPct val="100000"/>
              </a:lnSpc>
            </a:pPr>
            <a:endParaRPr lang="en-US" sz="1400"/>
          </a:p>
        </p:txBody>
      </p:sp>
      <p:pic>
        <p:nvPicPr>
          <p:cNvPr id="5" name="Obraz 5">
            <a:extLst>
              <a:ext uri="{FF2B5EF4-FFF2-40B4-BE49-F238E27FC236}">
                <a16:creationId xmlns:a16="http://schemas.microsoft.com/office/drawing/2014/main" id="{68DDC1BA-2CA4-40DA-9CD2-5D7231C229C0}"/>
              </a:ext>
            </a:extLst>
          </p:cNvPr>
          <p:cNvPicPr>
            <a:picLocks noGrp="1" noChangeAspect="1"/>
          </p:cNvPicPr>
          <p:nvPr>
            <p:ph sz="half" idx="2"/>
          </p:nvPr>
        </p:nvPicPr>
        <p:blipFill rotWithShape="1">
          <a:blip r:embed="rId2"/>
          <a:srcRect l="30013" r="14431"/>
          <a:stretch/>
        </p:blipFill>
        <p:spPr>
          <a:xfrm>
            <a:off x="6096000" y="10"/>
            <a:ext cx="6095998" cy="685799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433462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8D8D7700-843F-4FD7-A861-BD8084733F0F}"/>
              </a:ext>
            </a:extLst>
          </p:cNvPr>
          <p:cNvSpPr>
            <a:spLocks noGrp="1"/>
          </p:cNvSpPr>
          <p:nvPr>
            <p:ph type="title"/>
          </p:nvPr>
        </p:nvSpPr>
        <p:spPr>
          <a:xfrm>
            <a:off x="7885744" y="691762"/>
            <a:ext cx="3541205" cy="1706649"/>
          </a:xfrm>
        </p:spPr>
        <p:txBody>
          <a:bodyPr vert="horz" lIns="91440" tIns="45720" rIns="91440" bIns="45720" rtlCol="0" anchor="ctr">
            <a:normAutofit/>
          </a:bodyPr>
          <a:lstStyle/>
          <a:p>
            <a:r>
              <a:rPr lang="en-US" sz="4100" i="1" kern="1200" spc="100" baseline="0">
                <a:solidFill>
                  <a:schemeClr val="tx1">
                    <a:lumMod val="85000"/>
                    <a:lumOff val="15000"/>
                  </a:schemeClr>
                </a:solidFill>
                <a:latin typeface="+mj-lt"/>
                <a:ea typeface="+mj-ea"/>
                <a:cs typeface="+mj-cs"/>
              </a:rPr>
              <a:t>8. Rób badania profilaktyczne!</a:t>
            </a:r>
          </a:p>
        </p:txBody>
      </p:sp>
      <p:pic>
        <p:nvPicPr>
          <p:cNvPr id="5" name="Obraz 5" descr="Obraz zawierający stół&#10;&#10;Opis wygenerowany automatycznie">
            <a:extLst>
              <a:ext uri="{FF2B5EF4-FFF2-40B4-BE49-F238E27FC236}">
                <a16:creationId xmlns:a16="http://schemas.microsoft.com/office/drawing/2014/main" id="{3BA34E20-AFBB-4F9A-B1E0-98BC2658DB3B}"/>
              </a:ext>
            </a:extLst>
          </p:cNvPr>
          <p:cNvPicPr>
            <a:picLocks noChangeAspect="1"/>
          </p:cNvPicPr>
          <p:nvPr/>
        </p:nvPicPr>
        <p:blipFill>
          <a:blip r:embed="rId2"/>
          <a:stretch>
            <a:fillRect/>
          </a:stretch>
        </p:blipFill>
        <p:spPr>
          <a:xfrm>
            <a:off x="758953" y="779126"/>
            <a:ext cx="6301805" cy="4912518"/>
          </a:xfrm>
          <a:prstGeom prst="rect">
            <a:avLst/>
          </a:prstGeom>
        </p:spPr>
      </p:pic>
      <p:cxnSp>
        <p:nvCxnSpPr>
          <p:cNvPr id="27" name="Straight Connector 26">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6D56A5DD-2C6F-4C20-99A9-B24A7D09A229}"/>
              </a:ext>
            </a:extLst>
          </p:cNvPr>
          <p:cNvSpPr txBox="1"/>
          <p:nvPr/>
        </p:nvSpPr>
        <p:spPr>
          <a:xfrm>
            <a:off x="7888666" y="2623930"/>
            <a:ext cx="3541205" cy="3158160"/>
          </a:xfr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182880">
              <a:spcBef>
                <a:spcPts val="400"/>
              </a:spcBef>
              <a:spcAft>
                <a:spcPts val="400"/>
              </a:spcAft>
              <a:buFont typeface="Arial" panose="020B0604020202020204" pitchFamily="34" charset="0"/>
            </a:pPr>
            <a:r>
              <a:rPr lang="en-US" sz="1500">
                <a:solidFill>
                  <a:schemeClr val="tx1">
                    <a:lumMod val="85000"/>
                    <a:lumOff val="15000"/>
                  </a:schemeClr>
                </a:solidFill>
              </a:rPr>
              <a:t>Bierz udział w zorganizowanych programach badań przesiewowych w celu wczesnego wykrywania chorób nowotworowych. Szanse wyleczenia raka znacznie zwiększa jego wczesne rozpoznanie. Metody diagnostyczne pozwalają na wykrycie niektórych rodzajów nowotworów jeszcze przed pojawieniem się pierwszych objawów choroby, a nawet wykrycie zmian przedrakowych.</a:t>
            </a:r>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220370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 name="Rectangle 10">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C9654729-4EAF-4891-9B66-FFB456429279}"/>
              </a:ext>
            </a:extLst>
          </p:cNvPr>
          <p:cNvSpPr>
            <a:spLocks noGrp="1"/>
          </p:cNvSpPr>
          <p:nvPr>
            <p:ph type="title"/>
          </p:nvPr>
        </p:nvSpPr>
        <p:spPr>
          <a:xfrm>
            <a:off x="758952" y="379475"/>
            <a:ext cx="10671048" cy="1554480"/>
          </a:xfrm>
        </p:spPr>
        <p:txBody>
          <a:bodyPr vert="horz" lIns="91440" tIns="45720" rIns="91440" bIns="45720" rtlCol="0" anchor="ctr">
            <a:normAutofit/>
          </a:bodyPr>
          <a:lstStyle/>
          <a:p>
            <a:r>
              <a:rPr lang="en-US" i="1" kern="1200" spc="100" baseline="0">
                <a:solidFill>
                  <a:schemeClr val="bg1"/>
                </a:solidFill>
                <a:latin typeface="+mj-lt"/>
                <a:ea typeface="+mj-ea"/>
                <a:cs typeface="+mj-cs"/>
              </a:rPr>
              <a:t>Wczesne wykrycie nowotworu. </a:t>
            </a:r>
          </a:p>
        </p:txBody>
      </p:sp>
      <p:sp>
        <p:nvSpPr>
          <p:cNvPr id="2" name="Symbol zastępczy zawartości 1">
            <a:extLst>
              <a:ext uri="{FF2B5EF4-FFF2-40B4-BE49-F238E27FC236}">
                <a16:creationId xmlns:a16="http://schemas.microsoft.com/office/drawing/2014/main" id="{E1F78108-67B4-47C0-BBB4-57150753309B}"/>
              </a:ext>
            </a:extLst>
          </p:cNvPr>
          <p:cNvSpPr>
            <a:spLocks noGrp="1"/>
          </p:cNvSpPr>
          <p:nvPr>
            <p:ph sz="half" idx="1"/>
          </p:nvPr>
        </p:nvSpPr>
        <p:spPr>
          <a:xfrm>
            <a:off x="1734556" y="2867927"/>
            <a:ext cx="8412480" cy="3174357"/>
          </a:xfrm>
        </p:spPr>
        <p:txBody>
          <a:bodyPr vert="horz" lIns="91440" tIns="45720" rIns="91440" bIns="45720" rtlCol="0" anchor="t">
            <a:normAutofit/>
          </a:bodyPr>
          <a:lstStyle/>
          <a:p>
            <a:r>
              <a:rPr lang="en-US" sz="2400" dirty="0" err="1"/>
              <a:t>Im</a:t>
            </a:r>
            <a:r>
              <a:rPr lang="en-US" sz="2400" dirty="0"/>
              <a:t> </a:t>
            </a:r>
            <a:r>
              <a:rPr lang="en-US" sz="2400" dirty="0" err="1"/>
              <a:t>wcześniej</a:t>
            </a:r>
            <a:r>
              <a:rPr lang="en-US" sz="2400" dirty="0"/>
              <a:t> </a:t>
            </a:r>
            <a:r>
              <a:rPr lang="en-US" sz="2400" dirty="0" err="1"/>
              <a:t>nowotwór</a:t>
            </a:r>
            <a:r>
              <a:rPr lang="en-US" sz="2400" dirty="0"/>
              <a:t> </a:t>
            </a:r>
            <a:r>
              <a:rPr lang="en-US" sz="2400" dirty="0" err="1"/>
              <a:t>zostanie</a:t>
            </a:r>
            <a:r>
              <a:rPr lang="en-US" sz="2400" dirty="0"/>
              <a:t> </a:t>
            </a:r>
            <a:r>
              <a:rPr lang="en-US" sz="2400" dirty="0" err="1"/>
              <a:t>rozpoznany</a:t>
            </a:r>
            <a:r>
              <a:rPr lang="en-US" sz="2400" dirty="0"/>
              <a:t> </a:t>
            </a:r>
            <a:r>
              <a:rPr lang="en-US" sz="2400" dirty="0" err="1"/>
              <a:t>i</a:t>
            </a:r>
            <a:r>
              <a:rPr lang="en-US" sz="2400" dirty="0"/>
              <a:t> </a:t>
            </a:r>
            <a:r>
              <a:rPr lang="en-US" sz="2400" dirty="0" err="1"/>
              <a:t>im</a:t>
            </a:r>
            <a:r>
              <a:rPr lang="en-US" sz="2400" dirty="0"/>
              <a:t> </a:t>
            </a:r>
            <a:r>
              <a:rPr lang="en-US" sz="2400" dirty="0" err="1"/>
              <a:t>wcześniej</a:t>
            </a:r>
            <a:r>
              <a:rPr lang="en-US" sz="2400" dirty="0"/>
              <a:t> </a:t>
            </a:r>
            <a:r>
              <a:rPr lang="en-US" sz="2400" dirty="0" err="1"/>
              <a:t>rozpoczęte</a:t>
            </a:r>
            <a:r>
              <a:rPr lang="en-US" sz="2400" dirty="0"/>
              <a:t> </a:t>
            </a:r>
            <a:r>
              <a:rPr lang="en-US" sz="2400" dirty="0" err="1"/>
              <a:t>będzie</a:t>
            </a:r>
            <a:r>
              <a:rPr lang="en-US" sz="2400" dirty="0"/>
              <a:t> </a:t>
            </a:r>
            <a:r>
              <a:rPr lang="en-US" sz="2400" dirty="0" err="1"/>
              <a:t>leczenie</a:t>
            </a:r>
            <a:r>
              <a:rPr lang="en-US" sz="2400" dirty="0"/>
              <a:t>, </a:t>
            </a:r>
            <a:r>
              <a:rPr lang="en-US" sz="2400" dirty="0" err="1"/>
              <a:t>tym</a:t>
            </a:r>
            <a:r>
              <a:rPr lang="en-US" sz="2400" dirty="0"/>
              <a:t> </a:t>
            </a:r>
            <a:r>
              <a:rPr lang="en-US" sz="2400" dirty="0" err="1"/>
              <a:t>korzystniejsze</a:t>
            </a:r>
            <a:r>
              <a:rPr lang="en-US" sz="2400" dirty="0"/>
              <a:t> </a:t>
            </a:r>
            <a:r>
              <a:rPr lang="en-US" sz="2400" dirty="0" err="1"/>
              <a:t>rokowanie</a:t>
            </a:r>
            <a:r>
              <a:rPr lang="en-US" sz="2400" dirty="0"/>
              <a:t>. </a:t>
            </a:r>
            <a:r>
              <a:rPr lang="en-US" sz="2400" dirty="0" err="1"/>
              <a:t>Wczesne</a:t>
            </a:r>
            <a:r>
              <a:rPr lang="en-US" sz="2400" dirty="0"/>
              <a:t> </a:t>
            </a:r>
            <a:r>
              <a:rPr lang="en-US" sz="2400" dirty="0" err="1"/>
              <a:t>wykrywanie</a:t>
            </a:r>
            <a:r>
              <a:rPr lang="en-US" sz="2400" dirty="0"/>
              <a:t> </a:t>
            </a:r>
            <a:r>
              <a:rPr lang="en-US" sz="2400" dirty="0" err="1"/>
              <a:t>zależy</a:t>
            </a:r>
            <a:r>
              <a:rPr lang="en-US" sz="2400" dirty="0"/>
              <a:t> </a:t>
            </a:r>
            <a:r>
              <a:rPr lang="en-US" sz="2400" dirty="0" err="1"/>
              <a:t>zarówno</a:t>
            </a:r>
            <a:r>
              <a:rPr lang="en-US" sz="2400" dirty="0"/>
              <a:t> od </a:t>
            </a:r>
            <a:r>
              <a:rPr lang="en-US" sz="2400" dirty="0" err="1"/>
              <a:t>uczestnictwa</a:t>
            </a:r>
            <a:r>
              <a:rPr lang="en-US" sz="2400" dirty="0"/>
              <a:t> w </a:t>
            </a:r>
            <a:r>
              <a:rPr lang="en-US" sz="2400" dirty="0" err="1"/>
              <a:t>programach</a:t>
            </a:r>
            <a:r>
              <a:rPr lang="en-US" sz="2400" dirty="0"/>
              <a:t> </a:t>
            </a:r>
            <a:r>
              <a:rPr lang="en-US" sz="2400" dirty="0" err="1"/>
              <a:t>ochrony</a:t>
            </a:r>
            <a:r>
              <a:rPr lang="en-US" sz="2400" dirty="0"/>
              <a:t> </a:t>
            </a:r>
            <a:r>
              <a:rPr lang="en-US" sz="2400" dirty="0" err="1"/>
              <a:t>zdrowia</a:t>
            </a:r>
            <a:r>
              <a:rPr lang="en-US" sz="2400" dirty="0"/>
              <a:t> </a:t>
            </a:r>
            <a:r>
              <a:rPr lang="en-US" sz="2400" dirty="0" err="1"/>
              <a:t>jaki</a:t>
            </a:r>
            <a:r>
              <a:rPr lang="en-US" sz="2400" dirty="0"/>
              <a:t> </a:t>
            </a:r>
            <a:r>
              <a:rPr lang="en-US" sz="2400" dirty="0" err="1"/>
              <a:t>i</a:t>
            </a:r>
            <a:r>
              <a:rPr lang="en-US" sz="2400" dirty="0"/>
              <a:t> od </a:t>
            </a:r>
            <a:r>
              <a:rPr lang="en-US" sz="2400" dirty="0" err="1"/>
              <a:t>indywidualnych</a:t>
            </a:r>
            <a:r>
              <a:rPr lang="en-US" sz="2400" dirty="0"/>
              <a:t> </a:t>
            </a:r>
            <a:r>
              <a:rPr lang="en-US" sz="2400" dirty="0" err="1"/>
              <a:t>działań</a:t>
            </a:r>
            <a:r>
              <a:rPr lang="en-US" sz="2400" dirty="0"/>
              <a:t>. </a:t>
            </a:r>
            <a:r>
              <a:rPr lang="en-US" sz="2400" dirty="0" err="1"/>
              <a:t>Istnieje</a:t>
            </a:r>
            <a:r>
              <a:rPr lang="en-US" sz="2400" dirty="0"/>
              <a:t> </a:t>
            </a:r>
            <a:r>
              <a:rPr lang="en-US" sz="2400" dirty="0" err="1"/>
              <a:t>kilka</a:t>
            </a:r>
            <a:r>
              <a:rPr lang="en-US" sz="2400" dirty="0"/>
              <a:t> </a:t>
            </a:r>
            <a:r>
              <a:rPr lang="en-US" sz="2400" dirty="0" err="1"/>
              <a:t>objawów</a:t>
            </a:r>
            <a:r>
              <a:rPr lang="en-US" sz="2400" dirty="0"/>
              <a:t>, </a:t>
            </a:r>
            <a:r>
              <a:rPr lang="en-US" sz="2400" dirty="0" err="1"/>
              <a:t>mogących</a:t>
            </a:r>
            <a:r>
              <a:rPr lang="en-US" sz="2400" dirty="0"/>
              <a:t> </a:t>
            </a:r>
            <a:r>
              <a:rPr lang="en-US" sz="2400" dirty="0" err="1"/>
              <a:t>sugerować</a:t>
            </a:r>
            <a:r>
              <a:rPr lang="en-US" sz="2400" dirty="0"/>
              <a:t> </a:t>
            </a:r>
            <a:r>
              <a:rPr lang="en-US" sz="2400" dirty="0" err="1"/>
              <a:t>chorobę</a:t>
            </a:r>
            <a:r>
              <a:rPr lang="en-US" sz="2400" dirty="0"/>
              <a:t> </a:t>
            </a:r>
            <a:r>
              <a:rPr lang="en-US" sz="2400" dirty="0" err="1"/>
              <a:t>nowotworową</a:t>
            </a:r>
            <a:r>
              <a:rPr lang="en-US" sz="2400" dirty="0"/>
              <a:t>, w </a:t>
            </a:r>
            <a:r>
              <a:rPr lang="en-US" sz="2400" dirty="0" err="1"/>
              <a:t>razie</a:t>
            </a:r>
            <a:r>
              <a:rPr lang="en-US" sz="2400" dirty="0"/>
              <a:t> ich </a:t>
            </a:r>
            <a:r>
              <a:rPr lang="en-US" sz="2400" dirty="0" err="1"/>
              <a:t>zauważenia</a:t>
            </a:r>
            <a:r>
              <a:rPr lang="en-US" sz="2400" dirty="0"/>
              <a:t> </a:t>
            </a:r>
            <a:r>
              <a:rPr lang="en-US" sz="2400" dirty="0" err="1"/>
              <a:t>należy</a:t>
            </a:r>
            <a:r>
              <a:rPr lang="en-US" sz="2400" dirty="0"/>
              <a:t> </a:t>
            </a:r>
            <a:r>
              <a:rPr lang="en-US" sz="2400" dirty="0" err="1"/>
              <a:t>koniecznie</a:t>
            </a:r>
            <a:r>
              <a:rPr lang="en-US" sz="2400" dirty="0"/>
              <a:t> </a:t>
            </a:r>
            <a:r>
              <a:rPr lang="en-US" sz="2400" dirty="0" err="1"/>
              <a:t>udać</a:t>
            </a:r>
            <a:r>
              <a:rPr lang="en-US" sz="2400" dirty="0"/>
              <a:t> </a:t>
            </a:r>
            <a:r>
              <a:rPr lang="en-US" sz="2400" dirty="0" err="1"/>
              <a:t>się</a:t>
            </a:r>
            <a:r>
              <a:rPr lang="en-US" sz="2400" dirty="0"/>
              <a:t> do </a:t>
            </a:r>
            <a:r>
              <a:rPr lang="en-US" sz="2400" dirty="0" err="1"/>
              <a:t>lekarza</a:t>
            </a:r>
            <a:r>
              <a:rPr lang="en-US" sz="2400" dirty="0"/>
              <a:t>.</a:t>
            </a:r>
          </a:p>
        </p:txBody>
      </p:sp>
      <p:sp>
        <p:nvSpPr>
          <p:cNvPr id="15"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094025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9" name="Straight Connector 8">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D137062-14B3-4847-90F2-78CF2BDF6465}"/>
              </a:ext>
            </a:extLst>
          </p:cNvPr>
          <p:cNvSpPr>
            <a:spLocks noGrp="1"/>
          </p:cNvSpPr>
          <p:nvPr>
            <p:ph type="title"/>
          </p:nvPr>
        </p:nvSpPr>
        <p:spPr>
          <a:xfrm>
            <a:off x="1462016" y="788533"/>
            <a:ext cx="9267968" cy="2732687"/>
          </a:xfrm>
        </p:spPr>
        <p:txBody>
          <a:bodyPr vert="horz" lIns="91440" tIns="45720" rIns="91440" bIns="45720" rtlCol="0" anchor="b">
            <a:normAutofit/>
          </a:bodyPr>
          <a:lstStyle/>
          <a:p>
            <a:pPr algn="ctr"/>
            <a:r>
              <a:rPr lang="en-US" sz="7200"/>
              <a:t>Dziękuję za uwagę! </a:t>
            </a:r>
          </a:p>
        </p:txBody>
      </p:sp>
      <p:cxnSp>
        <p:nvCxnSpPr>
          <p:cNvPr id="13" name="Straight Connector 12">
            <a:extLst>
              <a:ext uri="{FF2B5EF4-FFF2-40B4-BE49-F238E27FC236}">
                <a16:creationId xmlns:a16="http://schemas.microsoft.com/office/drawing/2014/main" id="{DE3FB7FD-3883-4AFF-8349-2E3BBDA71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3842963"/>
            <a:ext cx="7772400" cy="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B3BE00DD-5F52-49B1-A83B-F2E555AC5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368594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0F6999BD-EA96-477D-9826-BA18ED52AE96}"/>
              </a:ext>
            </a:extLst>
          </p:cNvPr>
          <p:cNvSpPr>
            <a:spLocks noGrp="1"/>
          </p:cNvSpPr>
          <p:nvPr>
            <p:ph type="title"/>
          </p:nvPr>
        </p:nvSpPr>
        <p:spPr>
          <a:xfrm>
            <a:off x="5148335" y="758952"/>
            <a:ext cx="6281663" cy="1952716"/>
          </a:xfrm>
        </p:spPr>
        <p:txBody>
          <a:bodyPr vert="horz" lIns="91440" tIns="45720" rIns="91440" bIns="45720" rtlCol="0" anchor="ctr">
            <a:normAutofit/>
          </a:bodyPr>
          <a:lstStyle/>
          <a:p>
            <a:r>
              <a:rPr lang="en-US" i="1" kern="1200" spc="100" baseline="0">
                <a:solidFill>
                  <a:schemeClr val="tx1">
                    <a:lumMod val="85000"/>
                    <a:lumOff val="15000"/>
                  </a:schemeClr>
                </a:solidFill>
                <a:latin typeface="+mj-lt"/>
                <a:ea typeface="+mj-ea"/>
                <a:cs typeface="+mj-cs"/>
              </a:rPr>
              <a:t>Co to jest nowotwór?</a:t>
            </a:r>
          </a:p>
        </p:txBody>
      </p:sp>
      <p:pic>
        <p:nvPicPr>
          <p:cNvPr id="5" name="Obraz 5" descr="Obraz zawierający stawonogi&#10;&#10;Opis wygenerowany automatycznie">
            <a:extLst>
              <a:ext uri="{FF2B5EF4-FFF2-40B4-BE49-F238E27FC236}">
                <a16:creationId xmlns:a16="http://schemas.microsoft.com/office/drawing/2014/main" id="{06274757-1CF8-481A-8F04-E0E295528FD8}"/>
              </a:ext>
            </a:extLst>
          </p:cNvPr>
          <p:cNvPicPr>
            <a:picLocks noChangeAspect="1"/>
          </p:cNvPicPr>
          <p:nvPr/>
        </p:nvPicPr>
        <p:blipFill rotWithShape="1">
          <a:blip r:embed="rId2"/>
          <a:srcRect l="26712" r="26712"/>
          <a:stretch/>
        </p:blipFill>
        <p:spPr>
          <a:xfrm>
            <a:off x="20" y="10"/>
            <a:ext cx="4595888" cy="6857990"/>
          </a:xfrm>
          <a:prstGeom prst="rect">
            <a:avLst/>
          </a:prstGeom>
        </p:spPr>
      </p:pic>
      <p:cxnSp>
        <p:nvCxnSpPr>
          <p:cNvPr id="27" name="Straight Connector 26">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Symbol zastępczy zawartości 1">
            <a:extLst>
              <a:ext uri="{FF2B5EF4-FFF2-40B4-BE49-F238E27FC236}">
                <a16:creationId xmlns:a16="http://schemas.microsoft.com/office/drawing/2014/main" id="{CBB3BD3A-7457-4AA9-A957-7D12B9817DDA}"/>
              </a:ext>
            </a:extLst>
          </p:cNvPr>
          <p:cNvSpPr>
            <a:spLocks noGrp="1"/>
          </p:cNvSpPr>
          <p:nvPr>
            <p:ph sz="half" idx="1"/>
          </p:nvPr>
        </p:nvSpPr>
        <p:spPr>
          <a:xfrm>
            <a:off x="5148208" y="3161680"/>
            <a:ext cx="6281663" cy="2620409"/>
          </a:xfrm>
        </p:spPr>
        <p:txBody>
          <a:bodyPr vert="horz" lIns="91440" tIns="45720" rIns="91440" bIns="45720" rtlCol="0">
            <a:normAutofit/>
          </a:bodyPr>
          <a:lstStyle/>
          <a:p>
            <a:pPr>
              <a:lnSpc>
                <a:spcPct val="100000"/>
              </a:lnSpc>
            </a:pPr>
            <a:r>
              <a:rPr lang="en-US" sz="1400" b="1"/>
              <a:t>Nowotwór</a:t>
            </a:r>
            <a:r>
              <a:rPr lang="en-US" sz="1400"/>
              <a:t>  – grupa chorób, w których komórki organizmu dzielą się w sposób niekontrolowany, a nowo powstałe komórki nowotworowe nie różnicują się w typowe komórki tkanki. Utrata kontroli nad podziałami jest związana z mutacjami genów kodujących białka uczestniczące w cyklu komórkowym: protoonkogenów i antyonkogenów. Mutacje te powodują, że komórka wcale lub niewłaściwie reaguje na sygnały z organizmu. Powstanie nowotworu złośliwego wymaga kilku mutacji, stąd długi (ale najczęściej bezobjawowy) okres rozwoju choroby. U osób z rodzinną skłonnością do nowotworów część tych mutacji jest dziedziczona.</a:t>
            </a:r>
          </a:p>
        </p:txBody>
      </p:sp>
      <p:sp>
        <p:nvSpPr>
          <p:cNvPr id="29"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80186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8"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52CD5816-0D51-41D0-8C48-94469903A9F1}"/>
              </a:ext>
            </a:extLst>
          </p:cNvPr>
          <p:cNvSpPr>
            <a:spLocks noGrp="1"/>
          </p:cNvSpPr>
          <p:nvPr>
            <p:ph type="title"/>
          </p:nvPr>
        </p:nvSpPr>
        <p:spPr>
          <a:xfrm>
            <a:off x="758952" y="420625"/>
            <a:ext cx="9813072" cy="1289644"/>
          </a:xfrm>
        </p:spPr>
        <p:txBody>
          <a:bodyPr vert="horz" lIns="91440" tIns="45720" rIns="91440" bIns="45720" rtlCol="0" anchor="ctr">
            <a:normAutofit fontScale="90000"/>
          </a:bodyPr>
          <a:lstStyle/>
          <a:p>
            <a:pPr marL="285750" indent="-285750">
              <a:spcAft>
                <a:spcPts val="400"/>
              </a:spcAft>
            </a:pPr>
            <a:r>
              <a:rPr lang="en-US" sz="4000" i="1" kern="1200" spc="100" baseline="0" dirty="0" err="1">
                <a:solidFill>
                  <a:schemeClr val="bg1"/>
                </a:solidFill>
                <a:latin typeface="+mj-lt"/>
                <a:ea typeface="+mj-ea"/>
                <a:cs typeface="+mj-cs"/>
              </a:rPr>
              <a:t>Cechy</a:t>
            </a:r>
            <a:r>
              <a:rPr lang="en-US" sz="4000" i="1" kern="1200" spc="100" baseline="0" dirty="0">
                <a:solidFill>
                  <a:schemeClr val="bg1"/>
                </a:solidFill>
                <a:latin typeface="+mj-lt"/>
                <a:ea typeface="+mj-ea"/>
                <a:cs typeface="+mj-cs"/>
              </a:rPr>
              <a:t> </a:t>
            </a:r>
            <a:r>
              <a:rPr lang="en-US" sz="4000" i="1" kern="1200" spc="100" baseline="0" dirty="0" err="1">
                <a:solidFill>
                  <a:schemeClr val="bg1"/>
                </a:solidFill>
                <a:latin typeface="+mj-lt"/>
                <a:ea typeface="+mj-ea"/>
                <a:cs typeface="+mj-cs"/>
              </a:rPr>
              <a:t>komórki</a:t>
            </a:r>
            <a:r>
              <a:rPr lang="en-US" sz="4000" i="1" kern="1200" spc="100" baseline="0" dirty="0">
                <a:solidFill>
                  <a:schemeClr val="bg1"/>
                </a:solidFill>
                <a:latin typeface="+mj-lt"/>
                <a:ea typeface="+mj-ea"/>
                <a:cs typeface="+mj-cs"/>
              </a:rPr>
              <a:t> </a:t>
            </a:r>
            <a:r>
              <a:rPr lang="en-US" sz="4000" i="1" kern="1200" spc="100" baseline="0" dirty="0" err="1">
                <a:solidFill>
                  <a:schemeClr val="bg1"/>
                </a:solidFill>
                <a:latin typeface="+mj-lt"/>
                <a:ea typeface="+mj-ea"/>
                <a:cs typeface="+mj-cs"/>
              </a:rPr>
              <a:t>nowotworowej</a:t>
            </a:r>
            <a:r>
              <a:rPr lang="en-US" sz="2400" i="1" kern="1200" spc="100" baseline="0" dirty="0">
                <a:solidFill>
                  <a:schemeClr val="bg1"/>
                </a:solidFill>
                <a:latin typeface="+mj-lt"/>
                <a:ea typeface="+mj-ea"/>
                <a:cs typeface="+mj-cs"/>
              </a:rPr>
              <a:t>.</a:t>
            </a:r>
            <a:br>
              <a:rPr lang="en-US" sz="2400" i="1" kern="1200" spc="100" baseline="0" dirty="0"/>
            </a:br>
            <a:br>
              <a:rPr lang="en-US" sz="2400" dirty="0"/>
            </a:br>
            <a:r>
              <a:rPr lang="en-US" sz="2400" i="1" kern="1200" spc="100" baseline="0" dirty="0">
                <a:solidFill>
                  <a:schemeClr val="bg1"/>
                </a:solidFill>
                <a:latin typeface="+mj-lt"/>
                <a:ea typeface="+mj-ea"/>
                <a:cs typeface="+mj-cs"/>
              </a:rPr>
              <a:t>Za </a:t>
            </a:r>
            <a:r>
              <a:rPr lang="en-US" sz="2400" i="1" kern="1200" spc="100" baseline="0" dirty="0" err="1">
                <a:solidFill>
                  <a:schemeClr val="bg1"/>
                </a:solidFill>
                <a:latin typeface="+mj-lt"/>
                <a:ea typeface="+mj-ea"/>
                <a:cs typeface="+mj-cs"/>
              </a:rPr>
              <a:t>cechy</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odróżniające</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komórki</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nowotworowe</a:t>
            </a:r>
            <a:r>
              <a:rPr lang="en-US" sz="2400" i="1" kern="1200" spc="100" baseline="0" dirty="0">
                <a:solidFill>
                  <a:schemeClr val="bg1"/>
                </a:solidFill>
                <a:latin typeface="+mj-lt"/>
                <a:ea typeface="+mj-ea"/>
                <a:cs typeface="+mj-cs"/>
              </a:rPr>
              <a:t> od </a:t>
            </a:r>
            <a:r>
              <a:rPr lang="en-US" sz="2400" i="1" kern="1200" spc="100" baseline="0" dirty="0" err="1">
                <a:solidFill>
                  <a:schemeClr val="bg1"/>
                </a:solidFill>
                <a:latin typeface="+mj-lt"/>
                <a:ea typeface="+mj-ea"/>
                <a:cs typeface="+mj-cs"/>
              </a:rPr>
              <a:t>komórek</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normalnych</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przyjmuje</a:t>
            </a:r>
            <a:r>
              <a:rPr lang="en-US" sz="2400" i="1" kern="1200" spc="100" baseline="0" dirty="0">
                <a:solidFill>
                  <a:schemeClr val="bg1"/>
                </a:solidFill>
                <a:latin typeface="+mj-lt"/>
                <a:ea typeface="+mj-ea"/>
                <a:cs typeface="+mj-cs"/>
              </a:rPr>
              <a:t> </a:t>
            </a:r>
            <a:r>
              <a:rPr lang="en-US" sz="2400" i="1" kern="1200" spc="100" baseline="0" dirty="0" err="1">
                <a:solidFill>
                  <a:schemeClr val="bg1"/>
                </a:solidFill>
                <a:latin typeface="+mj-lt"/>
                <a:ea typeface="+mj-ea"/>
                <a:cs typeface="+mj-cs"/>
              </a:rPr>
              <a:t>się</a:t>
            </a:r>
            <a:r>
              <a:rPr lang="en-US" sz="2400" i="1" kern="1200" spc="100" baseline="0" dirty="0">
                <a:solidFill>
                  <a:schemeClr val="bg1"/>
                </a:solidFill>
                <a:latin typeface="+mj-lt"/>
                <a:ea typeface="+mj-ea"/>
                <a:cs typeface="+mj-cs"/>
              </a:rPr>
              <a:t>:</a:t>
            </a:r>
          </a:p>
          <a:p>
            <a:endParaRPr lang="en-US" sz="2400" i="1" kern="1200" spc="100" baseline="0">
              <a:solidFill>
                <a:schemeClr val="bg1"/>
              </a:solidFill>
              <a:latin typeface="+mj-lt"/>
              <a:ea typeface="+mj-ea"/>
              <a:cs typeface="+mj-cs"/>
            </a:endParaRPr>
          </a:p>
          <a:p>
            <a:endParaRPr lang="en-US" sz="2400" i="1" kern="1200" spc="100" baseline="0">
              <a:solidFill>
                <a:schemeClr val="bg1"/>
              </a:solidFill>
              <a:latin typeface="+mj-lt"/>
              <a:ea typeface="+mj-ea"/>
              <a:cs typeface="+mj-cs"/>
            </a:endParaRPr>
          </a:p>
        </p:txBody>
      </p:sp>
      <p:sp>
        <p:nvSpPr>
          <p:cNvPr id="1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56841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txBody>
          <a:bodyPr anchor="ctr"/>
          <a:lstStyle/>
          <a:p>
            <a:endParaRPr lang="en-US"/>
          </a:p>
        </p:txBody>
      </p:sp>
      <p:graphicFrame>
        <p:nvGraphicFramePr>
          <p:cNvPr id="19" name="Symbol zastępczy zawartości 1">
            <a:extLst>
              <a:ext uri="{FF2B5EF4-FFF2-40B4-BE49-F238E27FC236}">
                <a16:creationId xmlns:a16="http://schemas.microsoft.com/office/drawing/2014/main" id="{63AE549C-EAB0-4EC8-BD42-F6E56B790300}"/>
              </a:ext>
            </a:extLst>
          </p:cNvPr>
          <p:cNvGraphicFramePr>
            <a:graphicFrameLocks noGrp="1"/>
          </p:cNvGraphicFramePr>
          <p:nvPr>
            <p:ph idx="1"/>
            <p:extLst>
              <p:ext uri="{D42A27DB-BD31-4B8C-83A1-F6EECF244321}">
                <p14:modId xmlns:p14="http://schemas.microsoft.com/office/powerpoint/2010/main" val="79864220"/>
              </p:ext>
            </p:extLst>
          </p:nvPr>
        </p:nvGraphicFramePr>
        <p:xfrm>
          <a:off x="758953" y="2606722"/>
          <a:ext cx="10671048" cy="317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478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113FF5-9B84-4A89-BF52-EA3C7E01A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9559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8B4CB309-E360-4197-8C15-256F99919174}"/>
              </a:ext>
            </a:extLst>
          </p:cNvPr>
          <p:cNvSpPr>
            <a:spLocks noGrp="1"/>
          </p:cNvSpPr>
          <p:nvPr>
            <p:ph type="title"/>
          </p:nvPr>
        </p:nvSpPr>
        <p:spPr>
          <a:xfrm>
            <a:off x="758952" y="420625"/>
            <a:ext cx="10667998" cy="1326814"/>
          </a:xfrm>
        </p:spPr>
        <p:txBody>
          <a:bodyPr vert="horz" lIns="91440" tIns="45720" rIns="91440" bIns="45720" rtlCol="0" anchor="ctr">
            <a:normAutofit/>
          </a:bodyPr>
          <a:lstStyle/>
          <a:p>
            <a:r>
              <a:rPr lang="en-US" i="1" kern="1200" spc="100" baseline="0" dirty="0" err="1">
                <a:solidFill>
                  <a:schemeClr val="bg1"/>
                </a:solidFill>
                <a:latin typeface="+mj-lt"/>
                <a:ea typeface="+mj-ea"/>
                <a:cs typeface="+mj-cs"/>
              </a:rPr>
              <a:t>Nowotwory</a:t>
            </a:r>
            <a:r>
              <a:rPr lang="en-US" i="1" kern="1200" spc="100" baseline="0" dirty="0">
                <a:solidFill>
                  <a:schemeClr val="bg1"/>
                </a:solidFill>
                <a:latin typeface="+mj-lt"/>
                <a:ea typeface="+mj-ea"/>
                <a:cs typeface="+mj-cs"/>
              </a:rPr>
              <a:t> </a:t>
            </a:r>
            <a:r>
              <a:rPr lang="en-US" dirty="0">
                <a:solidFill>
                  <a:schemeClr val="bg1"/>
                </a:solidFill>
              </a:rPr>
              <a:t>– </a:t>
            </a:r>
            <a:r>
              <a:rPr lang="en-US" i="1" kern="1200" spc="100" baseline="0" dirty="0" err="1">
                <a:solidFill>
                  <a:schemeClr val="bg1"/>
                </a:solidFill>
                <a:latin typeface="+mj-lt"/>
                <a:ea typeface="+mj-ea"/>
                <a:cs typeface="+mj-cs"/>
              </a:rPr>
              <a:t>statystyki</a:t>
            </a:r>
            <a:r>
              <a:rPr lang="en-US" dirty="0">
                <a:solidFill>
                  <a:schemeClr val="bg1"/>
                </a:solidFill>
              </a:rPr>
              <a:t> </a:t>
            </a:r>
            <a:endParaRPr lang="en-US" i="1" kern="1200" spc="100" baseline="0">
              <a:solidFill>
                <a:schemeClr val="bg1"/>
              </a:solidFill>
            </a:endParaRPr>
          </a:p>
        </p:txBody>
      </p:sp>
      <p:sp>
        <p:nvSpPr>
          <p:cNvPr id="2" name="Symbol zastępczy zawartości 1">
            <a:extLst>
              <a:ext uri="{FF2B5EF4-FFF2-40B4-BE49-F238E27FC236}">
                <a16:creationId xmlns:a16="http://schemas.microsoft.com/office/drawing/2014/main" id="{0FDB7AFA-F307-423A-9AAE-DF71C76625F8}"/>
              </a:ext>
            </a:extLst>
          </p:cNvPr>
          <p:cNvSpPr>
            <a:spLocks noGrp="1"/>
          </p:cNvSpPr>
          <p:nvPr>
            <p:ph idx="1"/>
          </p:nvPr>
        </p:nvSpPr>
        <p:spPr>
          <a:xfrm>
            <a:off x="758952" y="2413169"/>
            <a:ext cx="6039340" cy="3368920"/>
          </a:xfrm>
        </p:spPr>
        <p:txBody>
          <a:bodyPr vert="horz" lIns="91440" tIns="45720" rIns="91440" bIns="45720" rtlCol="0" anchor="ctr">
            <a:normAutofit/>
          </a:bodyPr>
          <a:lstStyle/>
          <a:p>
            <a:endParaRPr lang="en-US"/>
          </a:p>
          <a:p>
            <a:r>
              <a:rPr lang="en-US" dirty="0" err="1"/>
              <a:t>Światowa</a:t>
            </a:r>
            <a:r>
              <a:rPr lang="en-US" dirty="0"/>
              <a:t> </a:t>
            </a:r>
            <a:r>
              <a:rPr lang="en-US" dirty="0" err="1"/>
              <a:t>Organizacja</a:t>
            </a:r>
            <a:r>
              <a:rPr lang="en-US" dirty="0"/>
              <a:t> </a:t>
            </a:r>
            <a:r>
              <a:rPr lang="en-US" dirty="0" err="1"/>
              <a:t>Zdrowia</a:t>
            </a:r>
            <a:r>
              <a:rPr lang="en-US" dirty="0"/>
              <a:t> </a:t>
            </a:r>
            <a:r>
              <a:rPr lang="en-US" dirty="0" err="1"/>
              <a:t>przytoczyła</a:t>
            </a:r>
            <a:r>
              <a:rPr lang="en-US" dirty="0"/>
              <a:t> </a:t>
            </a:r>
            <a:r>
              <a:rPr lang="en-US" dirty="0" err="1"/>
              <a:t>dane</a:t>
            </a:r>
            <a:r>
              <a:rPr lang="en-US" dirty="0"/>
              <a:t> </a:t>
            </a:r>
            <a:r>
              <a:rPr lang="en-US" dirty="0" err="1"/>
              <a:t>Międzynarodowej</a:t>
            </a:r>
            <a:r>
              <a:rPr lang="en-US" dirty="0"/>
              <a:t> </a:t>
            </a:r>
            <a:r>
              <a:rPr lang="en-US" dirty="0" err="1"/>
              <a:t>Agencji</a:t>
            </a:r>
            <a:r>
              <a:rPr lang="en-US" dirty="0"/>
              <a:t> </a:t>
            </a:r>
            <a:r>
              <a:rPr lang="en-US" dirty="0" err="1"/>
              <a:t>Badań</a:t>
            </a:r>
            <a:r>
              <a:rPr lang="en-US" dirty="0"/>
              <a:t> </a:t>
            </a:r>
            <a:r>
              <a:rPr lang="en-US" dirty="0" err="1"/>
              <a:t>nad</a:t>
            </a:r>
            <a:r>
              <a:rPr lang="en-US" dirty="0"/>
              <a:t> Rakiem (IARC), z </a:t>
            </a:r>
            <a:r>
              <a:rPr lang="en-US" dirty="0" err="1"/>
              <a:t>których</a:t>
            </a:r>
            <a:r>
              <a:rPr lang="en-US" dirty="0"/>
              <a:t> </a:t>
            </a:r>
            <a:r>
              <a:rPr lang="en-US" dirty="0" err="1"/>
              <a:t>wynika</a:t>
            </a:r>
            <a:r>
              <a:rPr lang="en-US" dirty="0"/>
              <a:t>, </a:t>
            </a:r>
            <a:r>
              <a:rPr lang="en-US" dirty="0" err="1"/>
              <a:t>że</a:t>
            </a:r>
            <a:r>
              <a:rPr lang="en-US" dirty="0"/>
              <a:t> w 2020 r. </a:t>
            </a:r>
            <a:r>
              <a:rPr lang="en-US" dirty="0" err="1"/>
              <a:t>na</a:t>
            </a:r>
            <a:r>
              <a:rPr lang="en-US" dirty="0"/>
              <a:t> </a:t>
            </a:r>
            <a:r>
              <a:rPr lang="en-US" dirty="0" err="1"/>
              <a:t>całym</a:t>
            </a:r>
            <a:r>
              <a:rPr lang="en-US" dirty="0"/>
              <a:t> </a:t>
            </a:r>
            <a:r>
              <a:rPr lang="en-US" dirty="0" err="1"/>
              <a:t>świecie</a:t>
            </a:r>
            <a:r>
              <a:rPr lang="en-US" dirty="0"/>
              <a:t> </a:t>
            </a:r>
            <a:r>
              <a:rPr lang="en-US" dirty="0" err="1"/>
              <a:t>na</a:t>
            </a:r>
            <a:r>
              <a:rPr lang="en-US" dirty="0"/>
              <a:t> </a:t>
            </a:r>
            <a:r>
              <a:rPr lang="en-US" dirty="0" err="1"/>
              <a:t>nowotwory</a:t>
            </a:r>
            <a:r>
              <a:rPr lang="en-US" dirty="0"/>
              <a:t> </a:t>
            </a:r>
            <a:r>
              <a:rPr lang="en-US" dirty="0" err="1"/>
              <a:t>zachorowało</a:t>
            </a:r>
            <a:r>
              <a:rPr lang="en-US" dirty="0"/>
              <a:t> 19,3 </a:t>
            </a:r>
            <a:r>
              <a:rPr lang="en-US" dirty="0" err="1"/>
              <a:t>mln</a:t>
            </a:r>
            <a:r>
              <a:rPr lang="en-US" dirty="0"/>
              <a:t> </a:t>
            </a:r>
            <a:r>
              <a:rPr lang="en-US" dirty="0" err="1"/>
              <a:t>osób</a:t>
            </a:r>
            <a:r>
              <a:rPr lang="en-US" dirty="0"/>
              <a:t>, a </a:t>
            </a:r>
            <a:r>
              <a:rPr lang="en-US" dirty="0" err="1"/>
              <a:t>zmarło</a:t>
            </a:r>
            <a:r>
              <a:rPr lang="en-US" dirty="0"/>
              <a:t> 10 </a:t>
            </a:r>
            <a:r>
              <a:rPr lang="en-US" dirty="0" err="1"/>
              <a:t>mln</a:t>
            </a:r>
            <a:r>
              <a:rPr lang="en-US" dirty="0"/>
              <a:t>. </a:t>
            </a:r>
            <a:r>
              <a:rPr lang="en-US" dirty="0" err="1"/>
              <a:t>Najczęściej</a:t>
            </a:r>
            <a:r>
              <a:rPr lang="en-US" dirty="0"/>
              <a:t> </a:t>
            </a:r>
            <a:r>
              <a:rPr lang="en-US" dirty="0" err="1"/>
              <a:t>występującym</a:t>
            </a:r>
            <a:r>
              <a:rPr lang="en-US" dirty="0"/>
              <a:t> </a:t>
            </a:r>
            <a:r>
              <a:rPr lang="en-US" dirty="0" err="1"/>
              <a:t>nowotworem</a:t>
            </a:r>
            <a:r>
              <a:rPr lang="en-US" dirty="0"/>
              <a:t> </a:t>
            </a:r>
            <a:r>
              <a:rPr lang="en-US" dirty="0" err="1"/>
              <a:t>złośliwym</a:t>
            </a:r>
            <a:r>
              <a:rPr lang="en-US" dirty="0"/>
              <a:t> </a:t>
            </a:r>
            <a:r>
              <a:rPr lang="en-US" dirty="0" err="1"/>
              <a:t>był</a:t>
            </a:r>
            <a:r>
              <a:rPr lang="en-US" dirty="0"/>
              <a:t> </a:t>
            </a:r>
            <a:r>
              <a:rPr lang="en-US" dirty="0" err="1"/>
              <a:t>rak</a:t>
            </a:r>
            <a:r>
              <a:rPr lang="en-US" dirty="0"/>
              <a:t> </a:t>
            </a:r>
            <a:r>
              <a:rPr lang="en-US" dirty="0" err="1"/>
              <a:t>piersi</a:t>
            </a:r>
            <a:r>
              <a:rPr lang="en-US" dirty="0"/>
              <a:t>, </a:t>
            </a:r>
            <a:r>
              <a:rPr lang="en-US" dirty="0" err="1"/>
              <a:t>który</a:t>
            </a:r>
            <a:r>
              <a:rPr lang="en-US" dirty="0"/>
              <a:t> </a:t>
            </a:r>
            <a:r>
              <a:rPr lang="en-US" dirty="0" err="1"/>
              <a:t>stanowił</a:t>
            </a:r>
            <a:r>
              <a:rPr lang="en-US" dirty="0"/>
              <a:t> 11,7 proc. </a:t>
            </a:r>
            <a:r>
              <a:rPr lang="en-US" dirty="0" err="1"/>
              <a:t>wszystkich</a:t>
            </a:r>
            <a:r>
              <a:rPr lang="en-US" dirty="0"/>
              <a:t> </a:t>
            </a:r>
            <a:r>
              <a:rPr lang="en-US" dirty="0" err="1"/>
              <a:t>nowotworów</a:t>
            </a:r>
            <a:r>
              <a:rPr lang="en-US" dirty="0"/>
              <a:t> </a:t>
            </a:r>
            <a:r>
              <a:rPr lang="en-US" dirty="0" err="1"/>
              <a:t>na</a:t>
            </a:r>
            <a:r>
              <a:rPr lang="en-US" dirty="0"/>
              <a:t> </a:t>
            </a:r>
            <a:r>
              <a:rPr lang="en-US" dirty="0" err="1"/>
              <a:t>świecie</a:t>
            </a:r>
            <a:r>
              <a:rPr lang="en-US" dirty="0"/>
              <a:t>.</a:t>
            </a:r>
          </a:p>
        </p:txBody>
      </p:sp>
      <p:pic>
        <p:nvPicPr>
          <p:cNvPr id="5" name="Obraz 5">
            <a:extLst>
              <a:ext uri="{FF2B5EF4-FFF2-40B4-BE49-F238E27FC236}">
                <a16:creationId xmlns:a16="http://schemas.microsoft.com/office/drawing/2014/main" id="{135BFDCF-578F-41D2-9347-084AC2253B3E}"/>
              </a:ext>
            </a:extLst>
          </p:cNvPr>
          <p:cNvPicPr>
            <a:picLocks noChangeAspect="1"/>
          </p:cNvPicPr>
          <p:nvPr/>
        </p:nvPicPr>
        <p:blipFill>
          <a:blip r:embed="rId2"/>
          <a:stretch>
            <a:fillRect/>
          </a:stretch>
        </p:blipFill>
        <p:spPr>
          <a:xfrm>
            <a:off x="6868512" y="2956129"/>
            <a:ext cx="4558439" cy="2619011"/>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321487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2DDBB91-3DEE-4C92-89AD-B9917C404176}"/>
              </a:ext>
            </a:extLst>
          </p:cNvPr>
          <p:cNvSpPr>
            <a:spLocks noGrp="1"/>
          </p:cNvSpPr>
          <p:nvPr>
            <p:ph type="title"/>
          </p:nvPr>
        </p:nvSpPr>
        <p:spPr>
          <a:xfrm>
            <a:off x="5978914" y="893935"/>
            <a:ext cx="5364937" cy="3339390"/>
          </a:xfrm>
        </p:spPr>
        <p:txBody>
          <a:bodyPr vert="horz" lIns="91440" tIns="45720" rIns="91440" bIns="45720" rtlCol="0" anchor="ctr">
            <a:normAutofit/>
          </a:bodyPr>
          <a:lstStyle/>
          <a:p>
            <a:r>
              <a:rPr lang="en-US" dirty="0"/>
              <a:t>Jak </a:t>
            </a:r>
            <a:r>
              <a:rPr lang="en-US" dirty="0" err="1"/>
              <a:t>chronić</a:t>
            </a:r>
            <a:r>
              <a:rPr lang="en-US" dirty="0"/>
              <a:t> </a:t>
            </a:r>
            <a:r>
              <a:rPr lang="en-US" dirty="0" err="1"/>
              <a:t>się</a:t>
            </a:r>
            <a:r>
              <a:rPr lang="en-US" dirty="0"/>
              <a:t> </a:t>
            </a:r>
            <a:r>
              <a:rPr lang="en-US" dirty="0" err="1"/>
              <a:t>przed</a:t>
            </a:r>
            <a:r>
              <a:rPr lang="en-US" dirty="0"/>
              <a:t> </a:t>
            </a:r>
            <a:r>
              <a:rPr lang="en-US" dirty="0" err="1"/>
              <a:t>rakiem</a:t>
            </a:r>
            <a:r>
              <a:rPr lang="en-US" dirty="0"/>
              <a:t>?</a:t>
            </a:r>
          </a:p>
        </p:txBody>
      </p:sp>
      <p:pic>
        <p:nvPicPr>
          <p:cNvPr id="4" name="Obraz 4">
            <a:extLst>
              <a:ext uri="{FF2B5EF4-FFF2-40B4-BE49-F238E27FC236}">
                <a16:creationId xmlns:a16="http://schemas.microsoft.com/office/drawing/2014/main" id="{706B934E-BCD0-4433-9BF8-8BF3DD55D4B0}"/>
              </a:ext>
            </a:extLst>
          </p:cNvPr>
          <p:cNvPicPr>
            <a:picLocks noChangeAspect="1"/>
          </p:cNvPicPr>
          <p:nvPr/>
        </p:nvPicPr>
        <p:blipFill rotWithShape="1">
          <a:blip r:embed="rId2"/>
          <a:srcRect l="25185" r="24055" b="-1"/>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5" name="Straight Connector 14">
            <a:extLst>
              <a:ext uri="{FF2B5EF4-FFF2-40B4-BE49-F238E27FC236}">
                <a16:creationId xmlns:a16="http://schemas.microsoft.com/office/drawing/2014/main" id="{E3B95BE3-D5B2-4F38-9A01-17866C9FB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38066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8"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CEB9CCF0-FDC8-4563-ADE4-F400B6BD1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931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D7A16E8C-82B4-4E6C-84D9-8E4C30C7FA18}"/>
              </a:ext>
            </a:extLst>
          </p:cNvPr>
          <p:cNvSpPr>
            <a:spLocks noGrp="1"/>
          </p:cNvSpPr>
          <p:nvPr>
            <p:ph type="title"/>
          </p:nvPr>
        </p:nvSpPr>
        <p:spPr>
          <a:xfrm>
            <a:off x="758952" y="758952"/>
            <a:ext cx="3831336" cy="4754880"/>
          </a:xfrm>
        </p:spPr>
        <p:txBody>
          <a:bodyPr vert="horz" lIns="91440" tIns="45720" rIns="91440" bIns="45720" rtlCol="0" anchor="ctr">
            <a:normAutofit/>
          </a:bodyPr>
          <a:lstStyle/>
          <a:p>
            <a:r>
              <a:rPr lang="en-US" i="1" kern="1200" spc="100" baseline="0">
                <a:solidFill>
                  <a:schemeClr val="bg1"/>
                </a:solidFill>
                <a:latin typeface="+mj-lt"/>
                <a:ea typeface="+mj-ea"/>
                <a:cs typeface="+mj-cs"/>
              </a:rPr>
              <a:t>Europejski kodeks walki z rakiem </a:t>
            </a:r>
          </a:p>
          <a:p>
            <a:endParaRPr lang="en-US" i="1" kern="1200" spc="100" baseline="0">
              <a:solidFill>
                <a:schemeClr val="bg1"/>
              </a:solidFill>
              <a:latin typeface="+mj-lt"/>
              <a:ea typeface="+mj-ea"/>
              <a:cs typeface="+mj-cs"/>
            </a:endParaRPr>
          </a:p>
          <a:p>
            <a:endParaRPr lang="en-US" i="1" kern="1200" spc="100" baseline="0">
              <a:solidFill>
                <a:schemeClr val="bg1"/>
              </a:solidFill>
              <a:latin typeface="+mj-lt"/>
              <a:ea typeface="+mj-ea"/>
              <a:cs typeface="+mj-cs"/>
            </a:endParaRPr>
          </a:p>
        </p:txBody>
      </p:sp>
      <p:sp>
        <p:nvSpPr>
          <p:cNvPr id="11"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3" name="Symbol zastępczy zawartości 1">
            <a:extLst>
              <a:ext uri="{FF2B5EF4-FFF2-40B4-BE49-F238E27FC236}">
                <a16:creationId xmlns:a16="http://schemas.microsoft.com/office/drawing/2014/main" id="{A5A774F2-EA81-4C79-A389-6A160F6973C9}"/>
              </a:ext>
            </a:extLst>
          </p:cNvPr>
          <p:cNvGraphicFramePr>
            <a:graphicFrameLocks noGrp="1"/>
          </p:cNvGraphicFramePr>
          <p:nvPr>
            <p:ph sz="half" idx="1"/>
            <p:extLst>
              <p:ext uri="{D42A27DB-BD31-4B8C-83A1-F6EECF244321}">
                <p14:modId xmlns:p14="http://schemas.microsoft.com/office/powerpoint/2010/main" val="602844632"/>
              </p:ext>
            </p:extLst>
          </p:nvPr>
        </p:nvGraphicFramePr>
        <p:xfrm>
          <a:off x="5176968" y="758825"/>
          <a:ext cx="6253032" cy="568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4327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4" name="Rectangle 1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a:extLst>
              <a:ext uri="{FF2B5EF4-FFF2-40B4-BE49-F238E27FC236}">
                <a16:creationId xmlns:a16="http://schemas.microsoft.com/office/drawing/2014/main" id="{BBFD4C88-1F7C-4CCC-A32E-9662382BD9AF}"/>
              </a:ext>
            </a:extLst>
          </p:cNvPr>
          <p:cNvSpPr>
            <a:spLocks noGrp="1"/>
          </p:cNvSpPr>
          <p:nvPr>
            <p:ph type="title"/>
          </p:nvPr>
        </p:nvSpPr>
        <p:spPr>
          <a:xfrm>
            <a:off x="8071598" y="487322"/>
            <a:ext cx="2519010" cy="1288479"/>
          </a:xfrm>
        </p:spPr>
        <p:txBody>
          <a:bodyPr vert="horz" lIns="91440" tIns="45720" rIns="91440" bIns="45720" rtlCol="0" anchor="ctr">
            <a:normAutofit fontScale="90000"/>
          </a:bodyPr>
          <a:lstStyle/>
          <a:p>
            <a:r>
              <a:rPr lang="en-US" sz="4800" i="1" kern="1200" spc="100" baseline="0" dirty="0">
                <a:solidFill>
                  <a:schemeClr val="tx1">
                    <a:lumMod val="85000"/>
                    <a:lumOff val="15000"/>
                  </a:schemeClr>
                </a:solidFill>
                <a:latin typeface="+mj-lt"/>
                <a:ea typeface="+mj-ea"/>
                <a:cs typeface="+mj-cs"/>
              </a:rPr>
              <a:t>1. Nie pal!</a:t>
            </a:r>
          </a:p>
        </p:txBody>
      </p:sp>
      <p:pic>
        <p:nvPicPr>
          <p:cNvPr id="7" name="Obraz 7" descr="Obraz zawierający tekst, clipart&#10;&#10;Opis wygenerowany automatycznie">
            <a:extLst>
              <a:ext uri="{FF2B5EF4-FFF2-40B4-BE49-F238E27FC236}">
                <a16:creationId xmlns:a16="http://schemas.microsoft.com/office/drawing/2014/main" id="{4E06B7E4-FA3A-482F-A92D-7EEB95A2429B}"/>
              </a:ext>
            </a:extLst>
          </p:cNvPr>
          <p:cNvPicPr>
            <a:picLocks noGrp="1" noChangeAspect="1"/>
          </p:cNvPicPr>
          <p:nvPr>
            <p:ph sz="quarter" idx="4"/>
          </p:nvPr>
        </p:nvPicPr>
        <p:blipFill>
          <a:blip r:embed="rId2"/>
          <a:stretch>
            <a:fillRect/>
          </a:stretch>
        </p:blipFill>
        <p:spPr>
          <a:xfrm>
            <a:off x="857509" y="691763"/>
            <a:ext cx="6104692" cy="5087244"/>
          </a:xfrm>
          <a:prstGeom prst="rect">
            <a:avLst/>
          </a:prstGeom>
        </p:spPr>
      </p:pic>
      <p:cxnSp>
        <p:nvCxnSpPr>
          <p:cNvPr id="16" name="Straight Connector 15">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4873D90-9ABB-4FA3-84A0-541E646AB07E}"/>
              </a:ext>
            </a:extLst>
          </p:cNvPr>
          <p:cNvSpPr>
            <a:spLocks noGrp="1"/>
          </p:cNvSpPr>
          <p:nvPr>
            <p:ph sz="half" idx="2"/>
          </p:nvPr>
        </p:nvSpPr>
        <p:spPr>
          <a:xfrm>
            <a:off x="7535544" y="1480931"/>
            <a:ext cx="4358961" cy="4301159"/>
          </a:xfrm>
        </p:spPr>
        <p:txBody>
          <a:bodyPr vert="horz" lIns="91440" tIns="45720" rIns="91440" bIns="45720" rtlCol="0" anchor="t">
            <a:normAutofit/>
          </a:bodyPr>
          <a:lstStyle/>
          <a:p>
            <a:pPr algn="just">
              <a:lnSpc>
                <a:spcPct val="100000"/>
              </a:lnSpc>
            </a:pPr>
            <a:r>
              <a:rPr lang="en-US" sz="1200" dirty="0">
                <a:ea typeface="+mn-lt"/>
                <a:cs typeface="+mn-lt"/>
              </a:rPr>
              <a:t>Jeden </a:t>
            </a:r>
            <a:r>
              <a:rPr lang="en-US" sz="1200" dirty="0" err="1">
                <a:ea typeface="+mn-lt"/>
                <a:cs typeface="+mn-lt"/>
              </a:rPr>
              <a:t>papieros</a:t>
            </a:r>
            <a:r>
              <a:rPr lang="en-US" sz="1200" dirty="0">
                <a:ea typeface="+mn-lt"/>
                <a:cs typeface="+mn-lt"/>
              </a:rPr>
              <a:t> </a:t>
            </a:r>
            <a:r>
              <a:rPr lang="en-US" sz="1200" dirty="0" err="1">
                <a:ea typeface="+mn-lt"/>
                <a:cs typeface="+mn-lt"/>
              </a:rPr>
              <a:t>zawiera</a:t>
            </a:r>
            <a:r>
              <a:rPr lang="en-US" sz="1200" dirty="0">
                <a:ea typeface="+mn-lt"/>
                <a:cs typeface="+mn-lt"/>
              </a:rPr>
              <a:t> </a:t>
            </a:r>
            <a:r>
              <a:rPr lang="en-US" sz="1200" dirty="0" err="1">
                <a:ea typeface="+mn-lt"/>
                <a:cs typeface="+mn-lt"/>
              </a:rPr>
              <a:t>około</a:t>
            </a:r>
            <a:r>
              <a:rPr lang="en-US" sz="1200" dirty="0">
                <a:ea typeface="+mn-lt"/>
                <a:cs typeface="+mn-lt"/>
              </a:rPr>
              <a:t> 7 </a:t>
            </a:r>
            <a:r>
              <a:rPr lang="en-US" sz="1200" dirty="0" err="1">
                <a:ea typeface="+mn-lt"/>
                <a:cs typeface="+mn-lt"/>
              </a:rPr>
              <a:t>tysięcy</a:t>
            </a:r>
            <a:r>
              <a:rPr lang="en-US" sz="1200" dirty="0">
                <a:ea typeface="+mn-lt"/>
                <a:cs typeface="+mn-lt"/>
              </a:rPr>
              <a:t> </a:t>
            </a:r>
            <a:r>
              <a:rPr lang="en-US" sz="1200" dirty="0" err="1">
                <a:ea typeface="+mn-lt"/>
                <a:cs typeface="+mn-lt"/>
              </a:rPr>
              <a:t>substancji</a:t>
            </a:r>
            <a:r>
              <a:rPr lang="en-US" sz="1200" dirty="0">
                <a:ea typeface="+mn-lt"/>
                <a:cs typeface="+mn-lt"/>
              </a:rPr>
              <a:t> </a:t>
            </a:r>
            <a:r>
              <a:rPr lang="en-US" sz="1200" dirty="0" err="1">
                <a:ea typeface="+mn-lt"/>
                <a:cs typeface="+mn-lt"/>
              </a:rPr>
              <a:t>chemicznych</a:t>
            </a:r>
            <a:r>
              <a:rPr lang="en-US" sz="1200" dirty="0">
                <a:ea typeface="+mn-lt"/>
                <a:cs typeface="+mn-lt"/>
              </a:rPr>
              <a:t>, w </a:t>
            </a:r>
            <a:r>
              <a:rPr lang="en-US" sz="1200" dirty="0" err="1">
                <a:ea typeface="+mn-lt"/>
                <a:cs typeface="+mn-lt"/>
              </a:rPr>
              <a:t>tym</a:t>
            </a:r>
            <a:r>
              <a:rPr lang="en-US" sz="1200" dirty="0">
                <a:ea typeface="+mn-lt"/>
                <a:cs typeface="+mn-lt"/>
              </a:rPr>
              <a:t> </a:t>
            </a:r>
            <a:r>
              <a:rPr lang="en-US" sz="1200" dirty="0" err="1">
                <a:ea typeface="+mn-lt"/>
                <a:cs typeface="+mn-lt"/>
              </a:rPr>
              <a:t>aż</a:t>
            </a:r>
            <a:r>
              <a:rPr lang="en-US" sz="1200" dirty="0">
                <a:ea typeface="+mn-lt"/>
                <a:cs typeface="+mn-lt"/>
              </a:rPr>
              <a:t> </a:t>
            </a:r>
            <a:r>
              <a:rPr lang="en-US" sz="1200" dirty="0" err="1">
                <a:ea typeface="+mn-lt"/>
                <a:cs typeface="+mn-lt"/>
              </a:rPr>
              <a:t>ponad</a:t>
            </a:r>
            <a:r>
              <a:rPr lang="en-US" sz="1200" dirty="0">
                <a:ea typeface="+mn-lt"/>
                <a:cs typeface="+mn-lt"/>
              </a:rPr>
              <a:t> 70 </a:t>
            </a:r>
            <a:r>
              <a:rPr lang="en-US" sz="1200" dirty="0" err="1">
                <a:ea typeface="+mn-lt"/>
                <a:cs typeface="+mn-lt"/>
              </a:rPr>
              <a:t>silnie</a:t>
            </a:r>
            <a:r>
              <a:rPr lang="en-US" sz="1200" dirty="0">
                <a:ea typeface="+mn-lt"/>
                <a:cs typeface="+mn-lt"/>
              </a:rPr>
              <a:t> </a:t>
            </a:r>
            <a:r>
              <a:rPr lang="en-US" sz="1200" dirty="0" err="1">
                <a:ea typeface="+mn-lt"/>
                <a:cs typeface="+mn-lt"/>
              </a:rPr>
              <a:t>rakotwórczych</a:t>
            </a:r>
            <a:r>
              <a:rPr lang="en-US" sz="1200" dirty="0">
                <a:ea typeface="+mn-lt"/>
                <a:cs typeface="+mn-lt"/>
              </a:rPr>
              <a:t>. </a:t>
            </a:r>
            <a:endParaRPr lang="en-US" sz="1200" dirty="0"/>
          </a:p>
          <a:p>
            <a:pPr algn="just">
              <a:lnSpc>
                <a:spcPct val="100000"/>
              </a:lnSpc>
            </a:pPr>
            <a:r>
              <a:rPr lang="en-US" sz="1200" dirty="0"/>
              <a:t>W </a:t>
            </a:r>
            <a:r>
              <a:rPr lang="en-US" sz="1200" dirty="0" err="1"/>
              <a:t>krajach</a:t>
            </a:r>
            <a:r>
              <a:rPr lang="en-US" sz="1200" dirty="0"/>
              <a:t> </a:t>
            </a:r>
            <a:r>
              <a:rPr lang="en-US" sz="1200" dirty="0" err="1"/>
              <a:t>rozwiniętych</a:t>
            </a:r>
            <a:r>
              <a:rPr lang="en-US" sz="1200" dirty="0"/>
              <a:t> 25-30% </a:t>
            </a:r>
            <a:r>
              <a:rPr lang="en-US" sz="1200" dirty="0" err="1"/>
              <a:t>przypadków</a:t>
            </a:r>
            <a:r>
              <a:rPr lang="en-US" sz="1200" dirty="0"/>
              <a:t> </a:t>
            </a:r>
            <a:r>
              <a:rPr lang="en-US" sz="1200" dirty="0" err="1"/>
              <a:t>śmierci</a:t>
            </a:r>
            <a:r>
              <a:rPr lang="en-US" sz="1200" dirty="0"/>
              <a:t> z </a:t>
            </a:r>
            <a:r>
              <a:rPr lang="en-US" sz="1200" dirty="0" err="1"/>
              <a:t>powodu</a:t>
            </a:r>
            <a:r>
              <a:rPr lang="en-US" sz="1200" dirty="0"/>
              <a:t> </a:t>
            </a:r>
            <a:r>
              <a:rPr lang="en-US" sz="1200" dirty="0" err="1"/>
              <a:t>nowotworów</a:t>
            </a:r>
            <a:r>
              <a:rPr lang="en-US" sz="1200" dirty="0"/>
              <a:t> ma </a:t>
            </a:r>
            <a:r>
              <a:rPr lang="en-US" sz="1200" dirty="0" err="1"/>
              <a:t>związek</a:t>
            </a:r>
            <a:r>
              <a:rPr lang="en-US" sz="1200" dirty="0"/>
              <a:t> z </a:t>
            </a:r>
            <a:r>
              <a:rPr lang="en-US" sz="1200" u="sng" dirty="0" err="1"/>
              <a:t>paleniem</a:t>
            </a:r>
            <a:r>
              <a:rPr lang="en-US" sz="1200" u="sng" dirty="0"/>
              <a:t> </a:t>
            </a:r>
            <a:r>
              <a:rPr lang="en-US" sz="1200" u="sng" dirty="0" err="1"/>
              <a:t>papierosów</a:t>
            </a:r>
            <a:r>
              <a:rPr lang="en-US" sz="1200" dirty="0"/>
              <a:t>. </a:t>
            </a:r>
            <a:r>
              <a:rPr lang="en-US" sz="1200" dirty="0" err="1"/>
              <a:t>Około</a:t>
            </a:r>
            <a:r>
              <a:rPr lang="en-US" sz="1200" dirty="0"/>
              <a:t> 90% </a:t>
            </a:r>
            <a:r>
              <a:rPr lang="en-US" sz="1200" dirty="0" err="1"/>
              <a:t>przypadków</a:t>
            </a:r>
            <a:r>
              <a:rPr lang="en-US" sz="1200" dirty="0"/>
              <a:t> </a:t>
            </a:r>
            <a:r>
              <a:rPr lang="en-US" sz="1200" dirty="0" err="1"/>
              <a:t>raka</a:t>
            </a:r>
            <a:r>
              <a:rPr lang="en-US" sz="1200" dirty="0"/>
              <a:t> </a:t>
            </a:r>
            <a:r>
              <a:rPr lang="en-US" sz="1200" dirty="0" err="1"/>
              <a:t>płuc</a:t>
            </a:r>
            <a:r>
              <a:rPr lang="en-US" sz="1200" dirty="0"/>
              <a:t> u </a:t>
            </a:r>
            <a:r>
              <a:rPr lang="en-US" sz="1200" dirty="0" err="1"/>
              <a:t>mężczyzn</a:t>
            </a:r>
            <a:r>
              <a:rPr lang="en-US" sz="1200" dirty="0"/>
              <a:t> ma </a:t>
            </a:r>
            <a:r>
              <a:rPr lang="en-US" sz="1200" dirty="0" err="1"/>
              <a:t>związek</a:t>
            </a:r>
            <a:r>
              <a:rPr lang="en-US" sz="1200" dirty="0"/>
              <a:t> z tytoniem. Znaczna część zachorowań na raka przełyku, gardła, jamy ustnej, pęcherza moczowego, trzustki, nerki, żołądka, szyjki macicy oraz na białaczkę szpikową wiąże się z paleniem tytoniu. Po zaprzestaniu palenia ryzyko wystąpienia tego typu nowotworów szybko się zmniejsza. Ocenia się, ze połowa nałogowych palaczy, którzy zaczęli palić w młodym wieku umrze z powodu konsekwencji zdrowotnych tego nałogu, takich jak nowotwór złośliwy, przewlekła obturacyjna choroba płuc lub choroby serca. Dym tytoniowy w otoczeniu, czyli tzw. bierne palenie również zwiększa ryzyko raka płuc. Wdychanie dymu z cygar i fajki grozi nowotworem jamy ustnej, gardła, krtani i przełyku.</a:t>
            </a:r>
            <a:endParaRPr lang="en-US"/>
          </a:p>
          <a:p>
            <a:pPr algn="just">
              <a:lnSpc>
                <a:spcPct val="100000"/>
              </a:lnSpc>
            </a:pPr>
            <a:endParaRPr lang="en-US" sz="1200" dirty="0"/>
          </a:p>
        </p:txBody>
      </p:sp>
      <p:sp>
        <p:nvSpPr>
          <p:cNvPr id="1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096526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5"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6A5CDB26-2030-401B-A8DD-C39FA8BDEDA3}"/>
              </a:ext>
            </a:extLst>
          </p:cNvPr>
          <p:cNvSpPr>
            <a:spLocks noGrp="1"/>
          </p:cNvSpPr>
          <p:nvPr>
            <p:ph type="title"/>
          </p:nvPr>
        </p:nvSpPr>
        <p:spPr>
          <a:xfrm>
            <a:off x="5148335" y="758952"/>
            <a:ext cx="6281663" cy="1952716"/>
          </a:xfrm>
        </p:spPr>
        <p:txBody>
          <a:bodyPr vert="horz" lIns="91440" tIns="45720" rIns="91440" bIns="45720" rtlCol="0" anchor="ctr">
            <a:normAutofit/>
          </a:bodyPr>
          <a:lstStyle/>
          <a:p>
            <a:r>
              <a:rPr lang="en-US" sz="5600" i="1" kern="1200" spc="100" baseline="0" dirty="0">
                <a:solidFill>
                  <a:schemeClr val="tx1">
                    <a:lumMod val="85000"/>
                    <a:lumOff val="15000"/>
                  </a:schemeClr>
                </a:solidFill>
                <a:latin typeface="+mj-lt"/>
                <a:ea typeface="+mj-ea"/>
                <a:cs typeface="+mj-cs"/>
              </a:rPr>
              <a:t>2. </a:t>
            </a:r>
            <a:r>
              <a:rPr lang="en-US" sz="5600" i="1" kern="1200" spc="100" baseline="0" dirty="0" err="1">
                <a:solidFill>
                  <a:schemeClr val="tx1">
                    <a:lumMod val="85000"/>
                    <a:lumOff val="15000"/>
                  </a:schemeClr>
                </a:solidFill>
                <a:latin typeface="+mj-lt"/>
                <a:ea typeface="+mj-ea"/>
                <a:cs typeface="+mj-cs"/>
              </a:rPr>
              <a:t>Pilnuj</a:t>
            </a:r>
            <a:r>
              <a:rPr lang="en-US" sz="5600" i="1" kern="1200" spc="100" baseline="0" dirty="0">
                <a:solidFill>
                  <a:schemeClr val="tx1">
                    <a:lumMod val="85000"/>
                    <a:lumOff val="15000"/>
                  </a:schemeClr>
                </a:solidFill>
                <a:latin typeface="+mj-lt"/>
                <a:ea typeface="+mj-ea"/>
                <a:cs typeface="+mj-cs"/>
              </a:rPr>
              <a:t> </a:t>
            </a:r>
            <a:r>
              <a:rPr lang="en-US" sz="5600" i="1" kern="1200" spc="100" baseline="0" dirty="0" err="1">
                <a:solidFill>
                  <a:schemeClr val="tx1">
                    <a:lumMod val="85000"/>
                    <a:lumOff val="15000"/>
                  </a:schemeClr>
                </a:solidFill>
                <a:latin typeface="+mj-lt"/>
                <a:ea typeface="+mj-ea"/>
                <a:cs typeface="+mj-cs"/>
              </a:rPr>
              <a:t>prawidłowej</a:t>
            </a:r>
            <a:r>
              <a:rPr lang="en-US" sz="5600" i="1" kern="1200" spc="100" baseline="0" dirty="0">
                <a:solidFill>
                  <a:schemeClr val="tx1">
                    <a:lumMod val="85000"/>
                    <a:lumOff val="15000"/>
                  </a:schemeClr>
                </a:solidFill>
                <a:latin typeface="+mj-lt"/>
                <a:ea typeface="+mj-ea"/>
                <a:cs typeface="+mj-cs"/>
              </a:rPr>
              <a:t> </a:t>
            </a:r>
            <a:r>
              <a:rPr lang="en-US" sz="5600" i="1" kern="1200" spc="100" baseline="0" dirty="0" err="1">
                <a:solidFill>
                  <a:schemeClr val="tx1">
                    <a:lumMod val="85000"/>
                    <a:lumOff val="15000"/>
                  </a:schemeClr>
                </a:solidFill>
                <a:latin typeface="+mj-lt"/>
                <a:ea typeface="+mj-ea"/>
                <a:cs typeface="+mj-cs"/>
              </a:rPr>
              <a:t>masy</a:t>
            </a:r>
            <a:r>
              <a:rPr lang="en-US" sz="5600" i="1" kern="1200" spc="100" baseline="0" dirty="0">
                <a:solidFill>
                  <a:schemeClr val="tx1">
                    <a:lumMod val="85000"/>
                    <a:lumOff val="15000"/>
                  </a:schemeClr>
                </a:solidFill>
                <a:latin typeface="+mj-lt"/>
                <a:ea typeface="+mj-ea"/>
                <a:cs typeface="+mj-cs"/>
              </a:rPr>
              <a:t> </a:t>
            </a:r>
            <a:r>
              <a:rPr lang="en-US" sz="5600" i="1" kern="1200" spc="100" baseline="0" dirty="0" err="1">
                <a:solidFill>
                  <a:schemeClr val="tx1">
                    <a:lumMod val="85000"/>
                    <a:lumOff val="15000"/>
                  </a:schemeClr>
                </a:solidFill>
                <a:latin typeface="+mj-lt"/>
                <a:ea typeface="+mj-ea"/>
                <a:cs typeface="+mj-cs"/>
              </a:rPr>
              <a:t>ciała</a:t>
            </a:r>
            <a:r>
              <a:rPr lang="en-US" sz="5600" i="1" kern="1200" spc="100" baseline="0" dirty="0">
                <a:solidFill>
                  <a:schemeClr val="tx1">
                    <a:lumMod val="85000"/>
                    <a:lumOff val="15000"/>
                  </a:schemeClr>
                </a:solidFill>
                <a:latin typeface="+mj-lt"/>
                <a:ea typeface="+mj-ea"/>
                <a:cs typeface="+mj-cs"/>
              </a:rPr>
              <a:t>.</a:t>
            </a:r>
          </a:p>
          <a:p>
            <a:endParaRPr lang="en-US" sz="5600" i="1" kern="1200" spc="100" baseline="0">
              <a:solidFill>
                <a:schemeClr val="tx1">
                  <a:lumMod val="85000"/>
                  <a:lumOff val="15000"/>
                </a:schemeClr>
              </a:solidFill>
              <a:latin typeface="+mj-lt"/>
              <a:ea typeface="+mj-ea"/>
              <a:cs typeface="+mj-cs"/>
            </a:endParaRPr>
          </a:p>
        </p:txBody>
      </p:sp>
      <p:pic>
        <p:nvPicPr>
          <p:cNvPr id="5" name="Obraz 5" descr="Obraz zawierający tekst, znak, clipart&#10;&#10;Opis wygenerowany automatycznie">
            <a:extLst>
              <a:ext uri="{FF2B5EF4-FFF2-40B4-BE49-F238E27FC236}">
                <a16:creationId xmlns:a16="http://schemas.microsoft.com/office/drawing/2014/main" id="{F85791FC-7451-45A1-B284-54ED1DCA7F34}"/>
              </a:ext>
            </a:extLst>
          </p:cNvPr>
          <p:cNvPicPr>
            <a:picLocks noGrp="1" noChangeAspect="1"/>
          </p:cNvPicPr>
          <p:nvPr>
            <p:ph sz="half" idx="1"/>
          </p:nvPr>
        </p:nvPicPr>
        <p:blipFill rotWithShape="1">
          <a:blip r:embed="rId2"/>
          <a:srcRect t="328" r="-1" b="372"/>
          <a:stretch/>
        </p:blipFill>
        <p:spPr>
          <a:xfrm>
            <a:off x="20" y="10"/>
            <a:ext cx="4595888" cy="6857990"/>
          </a:xfrm>
          <a:prstGeom prst="rect">
            <a:avLst/>
          </a:prstGeom>
        </p:spPr>
      </p:pic>
      <p:cxnSp>
        <p:nvCxnSpPr>
          <p:cNvPr id="17" name="Straight Connector 13">
            <a:extLst>
              <a:ext uri="{FF2B5EF4-FFF2-40B4-BE49-F238E27FC236}">
                <a16:creationId xmlns:a16="http://schemas.microsoft.com/office/drawing/2014/main" id="{DF96FA98-52E5-4AA7-98B9-BE6200CF01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181601" y="2933080"/>
            <a:ext cx="6248397"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5AECC15-B6B2-435F-8635-D731729C09C2}"/>
              </a:ext>
            </a:extLst>
          </p:cNvPr>
          <p:cNvSpPr>
            <a:spLocks noGrp="1"/>
          </p:cNvSpPr>
          <p:nvPr>
            <p:ph sz="half" idx="2"/>
          </p:nvPr>
        </p:nvSpPr>
        <p:spPr>
          <a:xfrm>
            <a:off x="5148208" y="3161680"/>
            <a:ext cx="6281663" cy="2620409"/>
          </a:xfrm>
        </p:spPr>
        <p:txBody>
          <a:bodyPr vert="horz" lIns="91440" tIns="45720" rIns="91440" bIns="45720" rtlCol="0">
            <a:normAutofit/>
          </a:bodyPr>
          <a:lstStyle/>
          <a:p>
            <a:r>
              <a:rPr lang="en-US" sz="1900"/>
              <a:t>Nadwaga i otyłość to drugi, po paleniu tytoniu, najważniejszy czynnik ryzyka wystąpienia nowotworów. Przy zachowaniu prawidłowej masy ciała – poza ryzykiem raka – maleje również ryzyko wystąpienia innych powikłań zdrowotnych, takich jak choroby serca czy cukrzyca. Ryzyko zachorowania na  nowotwór rośnie proporcjonalnie do objętości tkanki tłuszczowej w organizmie. </a:t>
            </a:r>
          </a:p>
        </p:txBody>
      </p:sp>
      <p:sp>
        <p:nvSpPr>
          <p:cNvPr id="1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546417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ytuł 3">
            <a:extLst>
              <a:ext uri="{FF2B5EF4-FFF2-40B4-BE49-F238E27FC236}">
                <a16:creationId xmlns:a16="http://schemas.microsoft.com/office/drawing/2014/main" id="{C0270375-5C00-41B4-AD50-5C580E1E9C2D}"/>
              </a:ext>
            </a:extLst>
          </p:cNvPr>
          <p:cNvSpPr>
            <a:spLocks noGrp="1"/>
          </p:cNvSpPr>
          <p:nvPr>
            <p:ph type="title"/>
          </p:nvPr>
        </p:nvSpPr>
        <p:spPr>
          <a:xfrm>
            <a:off x="1068497" y="1063256"/>
            <a:ext cx="5312254" cy="1540106"/>
          </a:xfrm>
        </p:spPr>
        <p:txBody>
          <a:bodyPr vert="horz" lIns="91440" tIns="45720" rIns="91440" bIns="45720" rtlCol="0" anchor="t">
            <a:normAutofit/>
          </a:bodyPr>
          <a:lstStyle/>
          <a:p>
            <a:r>
              <a:rPr lang="en-US" sz="3800" b="1" i="1" kern="1200" spc="100" baseline="0">
                <a:solidFill>
                  <a:schemeClr val="tx1">
                    <a:lumMod val="85000"/>
                    <a:lumOff val="15000"/>
                  </a:schemeClr>
                </a:solidFill>
                <a:latin typeface="+mj-lt"/>
                <a:ea typeface="+mj-ea"/>
                <a:cs typeface="+mj-cs"/>
              </a:rPr>
              <a:t>Jak sprawdzić, czy masa ciała jest prawidłowa?</a:t>
            </a:r>
            <a:endParaRPr lang="en-US" sz="3800" i="1" kern="1200" spc="100" baseline="0">
              <a:solidFill>
                <a:schemeClr val="tx1">
                  <a:lumMod val="85000"/>
                  <a:lumOff val="15000"/>
                </a:schemeClr>
              </a:solidFill>
              <a:latin typeface="+mj-lt"/>
              <a:ea typeface="+mj-ea"/>
              <a:cs typeface="+mj-cs"/>
            </a:endParaRPr>
          </a:p>
          <a:p>
            <a:endParaRPr lang="en-US" sz="3800" i="1" kern="1200" spc="100" baseline="0">
              <a:solidFill>
                <a:schemeClr val="tx1">
                  <a:lumMod val="85000"/>
                  <a:lumOff val="15000"/>
                </a:schemeClr>
              </a:solidFill>
              <a:latin typeface="+mj-lt"/>
              <a:ea typeface="+mj-ea"/>
              <a:cs typeface="+mj-cs"/>
            </a:endParaRPr>
          </a:p>
        </p:txBody>
      </p:sp>
      <p:cxnSp>
        <p:nvCxnSpPr>
          <p:cNvPr id="14" name="Straight Connector 13">
            <a:extLst>
              <a:ext uri="{FF2B5EF4-FFF2-40B4-BE49-F238E27FC236}">
                <a16:creationId xmlns:a16="http://schemas.microsoft.com/office/drawing/2014/main" id="{33862825-C012-4895-A17E-F3D1F62D89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E30B1A1-1084-4BBE-BDF1-FB0C6090F5D3}"/>
              </a:ext>
            </a:extLst>
          </p:cNvPr>
          <p:cNvSpPr>
            <a:spLocks noGrp="1"/>
          </p:cNvSpPr>
          <p:nvPr>
            <p:ph sz="half" idx="2"/>
          </p:nvPr>
        </p:nvSpPr>
        <p:spPr>
          <a:xfrm>
            <a:off x="1068497" y="2933390"/>
            <a:ext cx="5312254" cy="2861349"/>
          </a:xfrm>
        </p:spPr>
        <p:txBody>
          <a:bodyPr vert="horz" lIns="91440" tIns="45720" rIns="91440" bIns="45720" rtlCol="0">
            <a:normAutofit/>
          </a:bodyPr>
          <a:lstStyle/>
          <a:p>
            <a:pPr>
              <a:lnSpc>
                <a:spcPct val="100000"/>
              </a:lnSpc>
            </a:pPr>
            <a:r>
              <a:rPr lang="en-US" sz="1400"/>
              <a:t>• Obliczając swój wskaźnik masy ciała - BMI (z wyłączeniem osób o rozbudowanej tkance mięśniowej – np. sportowców, osób po 65. roku życia, kobiet w ciąży i dzieci). Obliczamy go, dzieląc masę ciała (w kilogramach) przez wzrost (w metrach) podniesiony do kwadratu. Jeśli BMI jest niższe niż 18,5 kg/m2 oznacza niedowagę, BMI wynoszące od 18,5 do 24,9 kg/m2 oznacza prawidłową wagę, zaś BMI od 25,0 do 29,9 kg/m2 jest charakterystyczne dla nadwagi, BMI wynoszące 30,0 kg/m2 związane jest z otyłością. </a:t>
            </a:r>
          </a:p>
          <a:p>
            <a:pPr>
              <a:lnSpc>
                <a:spcPct val="100000"/>
              </a:lnSpc>
            </a:pPr>
            <a:r>
              <a:rPr lang="en-US" sz="1400"/>
              <a:t>• Mierząc obwód talii – optymalna wartość obwodu talii dla mężczyzn wynosi 94 cm, dla kobiet 80 cm.</a:t>
            </a:r>
          </a:p>
          <a:p>
            <a:pPr>
              <a:lnSpc>
                <a:spcPct val="100000"/>
              </a:lnSpc>
            </a:pPr>
            <a:endParaRPr lang="en-US" sz="1400"/>
          </a:p>
        </p:txBody>
      </p:sp>
      <p:sp>
        <p:nvSpPr>
          <p:cNvPr id="16" name="Freeform: Shape 15">
            <a:extLst>
              <a:ext uri="{FF2B5EF4-FFF2-40B4-BE49-F238E27FC236}">
                <a16:creationId xmlns:a16="http://schemas.microsoft.com/office/drawing/2014/main" id="{CAF8A158-E51E-4253-820B-3970F7397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a:extLst>
              <a:ext uri="{FF2B5EF4-FFF2-40B4-BE49-F238E27FC236}">
                <a16:creationId xmlns:a16="http://schemas.microsoft.com/office/drawing/2014/main" id="{D3FE7CE5-055B-486D-BE77-E95F6A9F08E2}"/>
              </a:ext>
            </a:extLst>
          </p:cNvPr>
          <p:cNvPicPr>
            <a:picLocks noGrp="1" noChangeAspect="1"/>
          </p:cNvPicPr>
          <p:nvPr>
            <p:ph sz="half" idx="1"/>
          </p:nvPr>
        </p:nvPicPr>
        <p:blipFill>
          <a:blip r:embed="rId2"/>
          <a:stretch>
            <a:fillRect/>
          </a:stretch>
        </p:blipFill>
        <p:spPr>
          <a:xfrm>
            <a:off x="8150087" y="2286478"/>
            <a:ext cx="3434963" cy="2189788"/>
          </a:xfrm>
          <a:prstGeom prst="rect">
            <a:avLst/>
          </a:prstGeom>
        </p:spPr>
      </p:pic>
      <p:sp>
        <p:nvSpPr>
          <p:cNvPr id="18"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289434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1750">
        <p159:morph option="byObject"/>
      </p:transition>
    </mc:Choice>
    <mc:Fallback>
      <p:transition spd="slow">
        <p:fade/>
      </p:transition>
    </mc:Fallback>
  </mc:AlternateContent>
</p:sld>
</file>

<file path=ppt/theme/theme1.xml><?xml version="1.0" encoding="utf-8"?>
<a:theme xmlns:a="http://schemas.openxmlformats.org/drawingml/2006/main" name="HeadlinesVTI">
  <a:themeElements>
    <a:clrScheme name="AnalogousFromDarkSeedLeftStep">
      <a:dk1>
        <a:srgbClr val="000000"/>
      </a:dk1>
      <a:lt1>
        <a:srgbClr val="FFFFFF"/>
      </a:lt1>
      <a:dk2>
        <a:srgbClr val="243C22"/>
      </a:dk2>
      <a:lt2>
        <a:srgbClr val="E8E3E2"/>
      </a:lt2>
      <a:accent1>
        <a:srgbClr val="23B0C6"/>
      </a:accent1>
      <a:accent2>
        <a:srgbClr val="14B789"/>
      </a:accent2>
      <a:accent3>
        <a:srgbClr val="21B94F"/>
      </a:accent3>
      <a:accent4>
        <a:srgbClr val="27B914"/>
      </a:accent4>
      <a:accent5>
        <a:srgbClr val="6DB220"/>
      </a:accent5>
      <a:accent6>
        <a:srgbClr val="9FA812"/>
      </a:accent6>
      <a:hlink>
        <a:srgbClr val="539130"/>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HeadlinesVTI</vt:lpstr>
      <vt:lpstr>Jak ustrzec się przed nowotworami?</vt:lpstr>
      <vt:lpstr>Co to jest nowotwór?</vt:lpstr>
      <vt:lpstr>Cechy komórki nowotworowej.  Za cechy odróżniające komórki nowotworowe od komórek „normalnych” przyjmuje się:  </vt:lpstr>
      <vt:lpstr>Nowotwory – statystyki </vt:lpstr>
      <vt:lpstr>Jak chronić się przed rakiem?</vt:lpstr>
      <vt:lpstr>Europejski kodeks walki z rakiem   </vt:lpstr>
      <vt:lpstr>1. Nie pal!</vt:lpstr>
      <vt:lpstr>2. Pilnuj prawidłowej masy ciała. </vt:lpstr>
      <vt:lpstr>Jak sprawdzić, czy masa ciała jest prawidłowa? </vt:lpstr>
      <vt:lpstr>3. Aktywnie spędzaj wolny czas!</vt:lpstr>
      <vt:lpstr>4. Zdrowo się odżywiaj!</vt:lpstr>
      <vt:lpstr>5. Chroń się przed słońcem!</vt:lpstr>
      <vt:lpstr>6. Unikaj substancji rakotwórczych i promieniowania </vt:lpstr>
      <vt:lpstr>7. Korzystaj ze szczepień ochronnych! </vt:lpstr>
      <vt:lpstr>8. Rób badania profilaktyczne!</vt:lpstr>
      <vt:lpstr>Wczesne wykrycie nowotworu. </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204</cp:revision>
  <dcterms:created xsi:type="dcterms:W3CDTF">2021-06-08T14:34:45Z</dcterms:created>
  <dcterms:modified xsi:type="dcterms:W3CDTF">2021-06-08T15:53:12Z</dcterms:modified>
</cp:coreProperties>
</file>