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4" r:id="rId5"/>
    <p:sldId id="274" r:id="rId6"/>
    <p:sldId id="257" r:id="rId7"/>
    <p:sldId id="268" r:id="rId8"/>
    <p:sldId id="263" r:id="rId9"/>
    <p:sldId id="276" r:id="rId10"/>
    <p:sldId id="277" r:id="rId11"/>
    <p:sldId id="267" r:id="rId12"/>
    <p:sldId id="270" r:id="rId13"/>
    <p:sldId id="259" r:id="rId14"/>
    <p:sldId id="273" r:id="rId15"/>
    <p:sldId id="262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51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6807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930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156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08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493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485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23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004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475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681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11DF23-B2F6-40AD-9032-930120C3C545}" type="datetimeFigureOut">
              <a:rPr lang="sk-SK" smtClean="0"/>
              <a:t>15. 11. 2022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32DF6DD-5406-47A4-A7C5-216D5B15949D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98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C032520-8963-9B7B-4816-59E49ADC0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6" y="1357460"/>
            <a:ext cx="6447935" cy="483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30E171-1823-8C93-EA23-EF9AAF2CA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Erasmus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DAE55C-1AB5-D2BA-D7DC-DB4B384AB3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/>
              <a:t>Dunai</a:t>
            </a:r>
            <a:r>
              <a:rPr lang="sk-SK" dirty="0"/>
              <a:t> </a:t>
            </a:r>
            <a:r>
              <a:rPr lang="sk-SK" dirty="0" err="1"/>
              <a:t>Yachtklub</a:t>
            </a:r>
            <a:r>
              <a:rPr lang="sk-SK" dirty="0"/>
              <a:t> </a:t>
            </a:r>
            <a:r>
              <a:rPr lang="sk-SK" dirty="0" err="1"/>
              <a:t>Kft</a:t>
            </a:r>
            <a:r>
              <a:rPr lang="sk-SK" dirty="0"/>
              <a:t>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432496F-991B-9637-BEAF-573309056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6" y="164161"/>
            <a:ext cx="4169789" cy="3127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15228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07981-F088-016D-97B9-3289FA69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Szent</a:t>
            </a:r>
            <a:r>
              <a:rPr lang="sk-SK" dirty="0"/>
              <a:t> </a:t>
            </a:r>
            <a:r>
              <a:rPr lang="sk-SK" dirty="0" err="1"/>
              <a:t>István</a:t>
            </a:r>
            <a:r>
              <a:rPr lang="sk-SK" dirty="0"/>
              <a:t> Bazilika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EE3409D8-E2D0-FFA8-652A-F9C53CB69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62" y="472256"/>
            <a:ext cx="4435115" cy="591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6C560BED-1D59-1081-33F7-F9CE400D7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50" y="1963730"/>
            <a:ext cx="3374796" cy="449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773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C453D-CA61-1AED-8C9A-8CCF9BFD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Kostol Sv. </a:t>
            </a:r>
            <a:r>
              <a:rPr lang="sk-SK" dirty="0" err="1"/>
              <a:t>Matiáša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6F8371A-44BB-FAEC-1657-95A744EA5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06" y="731838"/>
            <a:ext cx="3948663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41A30D-DB33-AA0E-2F5B-17B00C62F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Tento kostol sa nachádza vo vyvýšenej časti mesta zvanej </a:t>
            </a:r>
            <a:r>
              <a:rPr lang="sk-SK" dirty="0" err="1"/>
              <a:t>Buda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/>
              <a:t>Prehliadku kostola môžete spojiť s návštevou iných pamiatok, ako napríklad vojenská nemocnica, </a:t>
            </a:r>
            <a:r>
              <a:rPr lang="sk-SK" dirty="0" err="1"/>
              <a:t>Houdíniho</a:t>
            </a:r>
            <a:r>
              <a:rPr lang="sk-SK" dirty="0"/>
              <a:t> dom, ale aj </a:t>
            </a:r>
            <a:r>
              <a:rPr lang="sk-SK" dirty="0" err="1"/>
              <a:t>Budínskeho</a:t>
            </a:r>
            <a:r>
              <a:rPr lang="sk-SK" dirty="0"/>
              <a:t> hradu.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3AFA9723-2BAB-3E35-02E6-41D5BBA94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325" y="457812"/>
            <a:ext cx="4411745" cy="587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3629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9A818B-F4D5-602B-E320-F0BA8D2C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Opera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E47443-5D36-E3B2-0EC7-BD4BC8CCA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13" y="503824"/>
            <a:ext cx="394175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5F3AAB1-DF26-F4C9-F7BC-0105ABC16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Prehliadka mestskej opery bola sprevádzaná s odborným výkladom, prípravou javiska pred vystúpením, i samotným vystúpením operných umelcov.</a:t>
            </a:r>
          </a:p>
          <a:p>
            <a:endParaRPr lang="sk-SK" dirty="0"/>
          </a:p>
          <a:p>
            <a:r>
              <a:rPr lang="sk-SK" dirty="0"/>
              <a:t>V je štylizovaná do tematiky gréckej mytológie a môžeme tu vidieť mnoho zaujímavých architektonických prvkov, ako napríklad samostatný vstup do opery pre kráľa.</a:t>
            </a:r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778630E0-8BF9-893E-3E63-FD77CD957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02" y="286603"/>
            <a:ext cx="4670739" cy="622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D29394A-3781-4F4D-6664-B48386107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09" y="0"/>
            <a:ext cx="4945271" cy="658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95A8D08-0110-2CA0-28EA-42FA1ACEC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34" y="1600200"/>
            <a:ext cx="6220331" cy="466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9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33603-C559-8061-36CE-1612D6560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Miléniové námestie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00D1C3BD-029B-BFD5-0731-080E5C02D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6603"/>
            <a:ext cx="4656065" cy="620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88382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>
            <a:extLst>
              <a:ext uri="{FF2B5EF4-FFF2-40B4-BE49-F238E27FC236}">
                <a16:creationId xmlns:a16="http://schemas.microsoft.com/office/drawing/2014/main" id="{A64C8CFC-3DC3-9E2F-366F-3B3034918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38" y="156805"/>
            <a:ext cx="4719033" cy="6284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ECAFAE6-6BBF-AE4A-3D2E-97B82F6A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Duna (Dunaj)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70F99737-0315-AFE6-6E88-22665A7D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59908"/>
            <a:ext cx="3243980" cy="432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2D68D5D-8974-00E6-3202-EEC35B9DB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54" y="149555"/>
            <a:ext cx="4719033" cy="629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35D29C16-9433-F147-32F0-540EF3A79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47" y="156805"/>
            <a:ext cx="4786262" cy="637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768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CEAF0-DA9C-78EF-CA98-D2E0FBE46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33BBC2C-52BC-B5B5-2A42-CC1E74954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4" y="286603"/>
            <a:ext cx="11102151" cy="555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5E9D48F8-3999-B10A-E85C-FDBE5B6B6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90" y="289431"/>
            <a:ext cx="8208824" cy="6156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751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9D795CF8-E440-18AD-1073-A86239805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08" y="1946556"/>
            <a:ext cx="3494129" cy="4658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139408-A532-FFF9-95C2-50A37959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520336" cy="1450757"/>
          </a:xfrm>
        </p:spPr>
        <p:txBody>
          <a:bodyPr/>
          <a:lstStyle/>
          <a:p>
            <a:r>
              <a:rPr lang="sk-SK" dirty="0" err="1"/>
              <a:t>Köszönöm</a:t>
            </a:r>
            <a:r>
              <a:rPr lang="sk-SK" dirty="0"/>
              <a:t> a </a:t>
            </a:r>
            <a:r>
              <a:rPr lang="sk-SK" dirty="0" err="1"/>
              <a:t>figyelmet</a:t>
            </a:r>
            <a:endParaRPr lang="sk-SK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1322CEB-FBFD-947F-9968-8D6CFA0DD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977" y="282547"/>
            <a:ext cx="3683582" cy="490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1D19070-2467-C49D-04D7-2CD9B53D1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1" y="1733304"/>
            <a:ext cx="3372171" cy="449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6C13958-FA2D-D8B6-9320-8939C56B1705}"/>
              </a:ext>
            </a:extLst>
          </p:cNvPr>
          <p:cNvSpPr txBox="1">
            <a:spLocks/>
          </p:cNvSpPr>
          <p:nvPr/>
        </p:nvSpPr>
        <p:spPr>
          <a:xfrm>
            <a:off x="1097280" y="282547"/>
            <a:ext cx="6076518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chemeClr val="bg1"/>
                </a:solidFill>
                <a:highlight>
                  <a:srgbClr val="000000"/>
                </a:highlight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075259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CFB2F4-6564-688E-B239-8EE1CE02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Pracovná skupina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5503C16-B27B-2C5F-821D-F01E07E0E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20" y="2204482"/>
            <a:ext cx="5131526" cy="38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D59BF2F4-61F7-BF30-F423-9A659FD7D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03" y="1818105"/>
            <a:ext cx="5730413" cy="322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2B410576-A700-9D4F-BE0F-06F94B92D792}"/>
              </a:ext>
            </a:extLst>
          </p:cNvPr>
          <p:cNvSpPr txBox="1"/>
          <p:nvPr/>
        </p:nvSpPr>
        <p:spPr>
          <a:xfrm>
            <a:off x="3944794" y="5241605"/>
            <a:ext cx="153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highlight>
                  <a:srgbClr val="000000"/>
                </a:highlight>
              </a:rPr>
              <a:t>Michal Kútnik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AA8328A-3B3B-1FA6-3DAF-E239DC862022}"/>
              </a:ext>
            </a:extLst>
          </p:cNvPr>
          <p:cNvSpPr txBox="1"/>
          <p:nvPr/>
        </p:nvSpPr>
        <p:spPr>
          <a:xfrm>
            <a:off x="1348590" y="5564771"/>
            <a:ext cx="142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highlight>
                  <a:srgbClr val="000000"/>
                </a:highlight>
              </a:rPr>
              <a:t>Matúš </a:t>
            </a:r>
            <a:r>
              <a:rPr lang="sk-SK" dirty="0" err="1">
                <a:solidFill>
                  <a:schemeClr val="bg1"/>
                </a:solidFill>
                <a:highlight>
                  <a:srgbClr val="000000"/>
                </a:highlight>
              </a:rPr>
              <a:t>Šaray</a:t>
            </a:r>
            <a:endParaRPr lang="sk-SK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0096B15-2638-E21E-604E-A19053E619A1}"/>
              </a:ext>
            </a:extLst>
          </p:cNvPr>
          <p:cNvSpPr txBox="1"/>
          <p:nvPr/>
        </p:nvSpPr>
        <p:spPr>
          <a:xfrm>
            <a:off x="2200946" y="4918440"/>
            <a:ext cx="1660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  <a:highlight>
                  <a:srgbClr val="000000"/>
                </a:highlight>
              </a:rPr>
              <a:t>Maximilián </a:t>
            </a:r>
            <a:r>
              <a:rPr lang="sk-SK" dirty="0" err="1">
                <a:solidFill>
                  <a:schemeClr val="bg1"/>
                </a:solidFill>
                <a:highlight>
                  <a:srgbClr val="000000"/>
                </a:highlight>
              </a:rPr>
              <a:t>Sopira</a:t>
            </a:r>
            <a:endParaRPr lang="sk-SK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1A9B2E92-6A84-0867-DB01-8E38325621CA}"/>
              </a:ext>
            </a:extLst>
          </p:cNvPr>
          <p:cNvSpPr txBox="1"/>
          <p:nvPr/>
        </p:nvSpPr>
        <p:spPr>
          <a:xfrm>
            <a:off x="3084875" y="5564771"/>
            <a:ext cx="153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  <a:highlight>
                  <a:srgbClr val="000000"/>
                </a:highlight>
              </a:rPr>
              <a:t>Martin Veselý</a:t>
            </a:r>
          </a:p>
        </p:txBody>
      </p:sp>
    </p:spTree>
    <p:extLst>
      <p:ext uri="{BB962C8B-B14F-4D97-AF65-F5344CB8AC3E}">
        <p14:creationId xmlns:p14="http://schemas.microsoft.com/office/powerpoint/2010/main" val="3835345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579787-0A81-A8B3-BF92-89626E24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Pracovisko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4D9917-AB1C-0652-BDF2-FD1557093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Pracovisko sa nachádzalo vo vyvýšenej časti mesta (</a:t>
            </a:r>
            <a:r>
              <a:rPr lang="sk-SK" dirty="0" err="1"/>
              <a:t>Buda</a:t>
            </a:r>
            <a:r>
              <a:rPr lang="sk-SK" dirty="0"/>
              <a:t>), pod bránou do Hradnej štvrte, kde sa nachádza aj historické vojenské múzeum.</a:t>
            </a:r>
          </a:p>
          <a:p>
            <a:endParaRPr lang="sk-SK" dirty="0"/>
          </a:p>
          <a:p>
            <a:r>
              <a:rPr lang="sk-SK" dirty="0"/>
              <a:t>Budova slúžila ako sklad a dielňa pre vilu, ktorá sa už n pozemku nenachádza, nakoľko bola zničená počas 2. sv. vojny.</a:t>
            </a:r>
          </a:p>
          <a:p>
            <a:endParaRPr lang="sk-SK" dirty="0"/>
          </a:p>
          <a:p>
            <a:r>
              <a:rPr lang="sk-SK" dirty="0"/>
              <a:t>Dnes sa tieto priestory využívajú ako kancelárie spoločnosti </a:t>
            </a:r>
            <a:r>
              <a:rPr lang="sk-SK" dirty="0" err="1"/>
              <a:t>Dunai</a:t>
            </a:r>
            <a:r>
              <a:rPr lang="sk-SK" dirty="0"/>
              <a:t> </a:t>
            </a:r>
            <a:r>
              <a:rPr lang="sk-SK" dirty="0" err="1"/>
              <a:t>Yacht</a:t>
            </a:r>
            <a:r>
              <a:rPr lang="sk-SK" dirty="0"/>
              <a:t> klub </a:t>
            </a:r>
            <a:r>
              <a:rPr lang="sk-SK" dirty="0" err="1"/>
              <a:t>kft</a:t>
            </a:r>
            <a:r>
              <a:rPr lang="sk-SK" dirty="0"/>
              <a:t>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52D5ED1-1BB7-92FA-6EFE-CBFCE4905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98" y="223599"/>
            <a:ext cx="6872230" cy="515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634A838D-8774-71D8-D917-D7A32E988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30" y="291283"/>
            <a:ext cx="394175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AF74D1BC-8895-E705-D8F1-89FBCEFB50CC}"/>
              </a:ext>
            </a:extLst>
          </p:cNvPr>
          <p:cNvSpPr txBox="1"/>
          <p:nvPr/>
        </p:nvSpPr>
        <p:spPr>
          <a:xfrm>
            <a:off x="5151145" y="5594555"/>
            <a:ext cx="5054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err="1"/>
              <a:t>Széll</a:t>
            </a:r>
            <a:r>
              <a:rPr lang="sk-SK" sz="2800" b="1" dirty="0"/>
              <a:t> </a:t>
            </a:r>
            <a:r>
              <a:rPr lang="sk-SK" sz="2800" b="1" dirty="0" err="1"/>
              <a:t>Kalmán</a:t>
            </a:r>
            <a:r>
              <a:rPr lang="sk-SK" sz="2800" b="1" dirty="0"/>
              <a:t> tér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74FA907-AFBA-B34B-C3E5-98D5F9E3C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36" y="376766"/>
            <a:ext cx="4352423" cy="580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78BA7C5-20E7-C5FC-A810-A9D733BF4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36" y="485700"/>
            <a:ext cx="4694383" cy="625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8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C266FCF-22D6-2012-EF4D-3B620A64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430" y="309446"/>
            <a:ext cx="5319500" cy="375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EC86295-FD9D-D610-2BEF-4CDFBCF5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Práca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9BA4DB-535F-D86A-306C-933E9B2AA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D8B46D1-1C73-1D3B-B885-7320CB70F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Pracovnou náplňou bola rekonštrukcia pivničných priestorov stavby.</a:t>
            </a:r>
          </a:p>
          <a:p>
            <a:endParaRPr lang="sk-SK" dirty="0"/>
          </a:p>
          <a:p>
            <a:r>
              <a:rPr lang="sk-SK" dirty="0"/>
              <a:t>Pred začatím manuálnych prác, bolo nutné priestory zamerať a vyhotoviť výkresy aktuálneho stavu.</a:t>
            </a:r>
          </a:p>
          <a:p>
            <a:endParaRPr lang="sk-SK" dirty="0"/>
          </a:p>
          <a:p>
            <a:r>
              <a:rPr lang="sk-SK" dirty="0"/>
              <a:t>Následne sa pokračovalo s manuálnym čistením a rekonštruovaním priestorov. 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1A7B846-B7D9-E462-2E60-BCA9E287B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298" y="1000485"/>
            <a:ext cx="5613577" cy="396744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295ED78-7CAE-B9D7-3301-33533ADF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840" y="309445"/>
            <a:ext cx="6825892" cy="481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159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4F0B0-0F79-022A-A38F-64106F88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3.D</a:t>
            </a:r>
          </a:p>
        </p:txBody>
      </p:sp>
      <p:pic>
        <p:nvPicPr>
          <p:cNvPr id="13" name="Zástupný objekt pre obsah 12">
            <a:extLst>
              <a:ext uri="{FF2B5EF4-FFF2-40B4-BE49-F238E27FC236}">
                <a16:creationId xmlns:a16="http://schemas.microsoft.com/office/drawing/2014/main" id="{DB62ABB7-0194-A86F-BFFB-05D71DCB3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78" y="731838"/>
            <a:ext cx="6197318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A6853FC-7EC1-2ED8-8BAE-ECB162DAE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Pri plnení pracovných úloh, musela pracovný skupinka splniť i požiadavku o vyhotovenie vizuálnych materiálov nového návrhu priestorov.</a:t>
            </a:r>
          </a:p>
          <a:p>
            <a:endParaRPr lang="sk-SK" dirty="0"/>
          </a:p>
          <a:p>
            <a:r>
              <a:rPr lang="sk-SK" dirty="0"/>
              <a:t>Tieto vizualizácie boli vyhotovené pomocou programu </a:t>
            </a:r>
            <a:r>
              <a:rPr lang="sk-SK" dirty="0" err="1"/>
              <a:t>SketchUp</a:t>
            </a:r>
            <a:r>
              <a:rPr lang="sk-SK" dirty="0"/>
              <a:t>.</a:t>
            </a:r>
          </a:p>
          <a:p>
            <a:r>
              <a:rPr lang="sk-SK" dirty="0"/>
              <a:t> 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6981DDE4-70C9-D7FF-2170-FD0F0F21D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69" y="1619469"/>
            <a:ext cx="7103101" cy="506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DC2ED818-E256-BA2B-3A76-F554D5CE5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98" y="1451727"/>
            <a:ext cx="6613752" cy="366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CFA2371D-6388-F52D-DE8F-CBBADBA86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09" y="3355941"/>
            <a:ext cx="5657761" cy="312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050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9275E26-A55A-D1BD-5F0F-025994AD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Pracovná činnosť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CE8F7E2-597B-1FB4-711F-150CEF70B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74129" y="731838"/>
            <a:ext cx="3945816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ABE158-142E-F6C0-49A4-5432C1E31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Ku manuálnej práci sa prešlo hneď po skončení vyhotovovania dokumentácií.</a:t>
            </a:r>
          </a:p>
          <a:p>
            <a:endParaRPr lang="sk-SK" dirty="0"/>
          </a:p>
          <a:p>
            <a:r>
              <a:rPr lang="sk-SK" dirty="0"/>
              <a:t>Priestory bolo nutné najprv vypratať od prebytočných objektov a následne sa začalo s odstraňovaním pôvodných vrstiev omietky.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C4B7000-716A-18D5-590C-1188A222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/>
          <a:stretch/>
        </p:blipFill>
        <p:spPr>
          <a:xfrm>
            <a:off x="6446833" y="549678"/>
            <a:ext cx="5195365" cy="549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8FACBF8C-B96A-9AC2-7F43-CCF7E96A7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67" y="296656"/>
            <a:ext cx="4562972" cy="607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121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F0255-8A32-DEFD-EECF-B0B7379D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Budova parlamentu</a:t>
            </a:r>
          </a:p>
        </p:txBody>
      </p:sp>
      <p:pic>
        <p:nvPicPr>
          <p:cNvPr id="21" name="Zástupný objekt pre obsah 20">
            <a:extLst>
              <a:ext uri="{FF2B5EF4-FFF2-40B4-BE49-F238E27FC236}">
                <a16:creationId xmlns:a16="http://schemas.microsoft.com/office/drawing/2014/main" id="{6C6F6EDC-410F-F469-FA13-B58D6FDE0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159" y="731838"/>
            <a:ext cx="3941757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01DFBBA-DE45-C36A-716C-F1BDB1592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Budova parlamentu sa nachádzala neďaleko </a:t>
            </a:r>
            <a:r>
              <a:rPr lang="sk-SK" dirty="0" err="1"/>
              <a:t>hostela</a:t>
            </a:r>
            <a:r>
              <a:rPr lang="sk-SK" dirty="0"/>
              <a:t> na pobreží rieky Dunaj</a:t>
            </a:r>
          </a:p>
          <a:p>
            <a:endParaRPr lang="sk-SK" dirty="0"/>
          </a:p>
          <a:p>
            <a:r>
              <a:rPr lang="sk-SK" dirty="0"/>
              <a:t>Parlament sme počas pobytu navštívili hneď 2 krát, raz počas nočnej prehliadky mesta a po druhý krát cez deň, i s prehliadkou interiéru so sprievodcom</a:t>
            </a:r>
          </a:p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0A5EBE9-94B7-868F-0189-F1AB165EB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13" y="340332"/>
            <a:ext cx="4498941" cy="623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6C22B297-756D-F005-A6AD-55C2E594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62" y="115272"/>
            <a:ext cx="4673298" cy="623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836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22943-F7E9-4E29-9497-195E61E9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Szent</a:t>
            </a:r>
            <a:r>
              <a:rPr lang="sk-SK" dirty="0"/>
              <a:t> </a:t>
            </a:r>
            <a:r>
              <a:rPr lang="sk-SK" dirty="0" err="1"/>
              <a:t>István</a:t>
            </a:r>
            <a:r>
              <a:rPr lang="sk-SK" dirty="0"/>
              <a:t> Bazilika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31BCC60-37EC-E1C2-3288-2A06792C1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EF61D39-7017-1586-FC15-0A5245C45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dirty="0"/>
              <a:t>Bazilika sa taktiež stala našou pravidelnou destináciou, nakoľko sa nachádzala neďaleko </a:t>
            </a:r>
            <a:r>
              <a:rPr lang="sk-SK" dirty="0" err="1"/>
              <a:t>hostelu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/>
              <a:t>V bazilike môžete vidieť vystavenú Sväto </a:t>
            </a:r>
            <a:r>
              <a:rPr lang="sk-SK" dirty="0" err="1"/>
              <a:t>Štefánsku</a:t>
            </a:r>
            <a:r>
              <a:rPr lang="sk-SK" dirty="0"/>
              <a:t> pravicu, alebo sa môžete pokochať výhľadmi na mesto z veže baziliky.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CBF40EB5-F8F2-0F02-FB92-2646DDC52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00" y="474219"/>
            <a:ext cx="4348801" cy="579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05DBB07-26BD-06E3-7E5A-06F1479B1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38" y="106886"/>
            <a:ext cx="4832862" cy="643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02C39E2-AE87-AF56-4B8B-B56E86129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31" y="155224"/>
            <a:ext cx="4832861" cy="643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30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FDD97D-75CB-42A0-499C-8DEA3C34F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Szent</a:t>
            </a:r>
            <a:r>
              <a:rPr lang="sk-SK" dirty="0"/>
              <a:t> </a:t>
            </a:r>
            <a:r>
              <a:rPr lang="sk-SK" dirty="0" err="1"/>
              <a:t>István</a:t>
            </a:r>
            <a:r>
              <a:rPr lang="sk-SK" dirty="0"/>
              <a:t> Bazilika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EC2A21E-79F0-3C43-C0D3-D6E458A42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4626" y="1041488"/>
            <a:ext cx="6060046" cy="455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90531478-4CE5-9C54-ED12-4E9C461B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44" y="511351"/>
            <a:ext cx="4550276" cy="606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1711480-F602-E0C4-DC2D-A40972D2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32" y="1962108"/>
            <a:ext cx="7571874" cy="4259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028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íva">
  <a:themeElements>
    <a:clrScheme name="Retrospektí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</TotalTime>
  <Words>355</Words>
  <Application>Microsoft Office PowerPoint</Application>
  <PresentationFormat>Širokouhlá</PresentationFormat>
  <Paragraphs>51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Retrospektíva</vt:lpstr>
      <vt:lpstr>Erasmus</vt:lpstr>
      <vt:lpstr>Pracovná skupina</vt:lpstr>
      <vt:lpstr>Pracovisko</vt:lpstr>
      <vt:lpstr>Práca</vt:lpstr>
      <vt:lpstr>3.D</vt:lpstr>
      <vt:lpstr>Pracovná činnosť</vt:lpstr>
      <vt:lpstr>Budova parlamentu</vt:lpstr>
      <vt:lpstr>Szent István Bazilika</vt:lpstr>
      <vt:lpstr>Szent István Bazilika</vt:lpstr>
      <vt:lpstr>Szent István Bazilika</vt:lpstr>
      <vt:lpstr>Kostol Sv. Matiáša</vt:lpstr>
      <vt:lpstr>Opera</vt:lpstr>
      <vt:lpstr>Miléniové námestie</vt:lpstr>
      <vt:lpstr>Duna (Dunaj)</vt:lpstr>
      <vt:lpstr>Prezentácia programu PowerPoint</vt:lpstr>
      <vt:lpstr>Köszönöm a figyelmet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</dc:title>
  <dc:creator>Michal Kútnik</dc:creator>
  <cp:lastModifiedBy>Michal Kútnik</cp:lastModifiedBy>
  <cp:revision>24</cp:revision>
  <dcterms:created xsi:type="dcterms:W3CDTF">2022-10-19T08:54:36Z</dcterms:created>
  <dcterms:modified xsi:type="dcterms:W3CDTF">2022-11-15T06:41:28Z</dcterms:modified>
</cp:coreProperties>
</file>