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7" r:id="rId4"/>
    <p:sldId id="259" r:id="rId5"/>
    <p:sldId id="260" r:id="rId6"/>
    <p:sldId id="271" r:id="rId7"/>
    <p:sldId id="261" r:id="rId8"/>
    <p:sldId id="262" r:id="rId9"/>
    <p:sldId id="263" r:id="rId10"/>
    <p:sldId id="269" r:id="rId11"/>
    <p:sldId id="268" r:id="rId12"/>
    <p:sldId id="272" r:id="rId13"/>
    <p:sldId id="265" r:id="rId14"/>
    <p:sldId id="264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39EBD9-D21B-4C7A-8D20-9158DD5BC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E279E20-DFCF-4AAC-988A-9978CEE09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F03F38-D8E0-461A-9753-9F21D968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DCEE-DD0E-410F-8802-EEB1C3C6171F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29759F-CFE7-4164-BD0D-F5C21AB87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EE8FB3-B4FE-4EC3-8F97-5E1DC87D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0052-3E7C-49E3-9E2A-6AEB32E971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16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890D65-1A96-4B67-B716-F89C46895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CDBABD0-CD15-4024-B1C1-821AC3CC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B8ECD8-B6BF-4916-9F02-913465285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DCEE-DD0E-410F-8802-EEB1C3C6171F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5F58B6-F30B-413A-8E12-242CDB72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FA96BE-5913-4135-A94F-C0AA3A9A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0052-3E7C-49E3-9E2A-6AEB32E971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309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25B95EB-0480-41D0-8556-CE8B00CF2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661CA06-96E0-4008-AFFB-44B20C395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F7473B-333F-481E-9331-9C293203C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DCEE-DD0E-410F-8802-EEB1C3C6171F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6CC86C-4F2B-4F4B-B9B2-8CA392E27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44E0CA-A085-4D2A-B400-59B4556B2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0052-3E7C-49E3-9E2A-6AEB32E971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766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EBD802-7CE3-4C9D-A6A2-6C6D666E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55DF3D-A6C4-4E4E-B3CC-8BB01EBBA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90286D-4B22-41FA-A3A2-6207C80F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DCEE-DD0E-410F-8802-EEB1C3C6171F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7DDFEB-29F9-44FA-9C45-D1BFE1AC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2A8292-3404-4C8E-A7A5-4EA41FD6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0052-3E7C-49E3-9E2A-6AEB32E971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597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9E719B-F6E3-4355-BD23-F2B029C6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CC28A42-C4B8-457B-8839-E2EC9AB49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12B5FF-77B4-4545-9082-6AC4E9C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DCEE-DD0E-410F-8802-EEB1C3C6171F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0665C9-04D3-4EB4-BCE9-68F7D8669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2195191-F6C2-4E54-A1C0-0A13F478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0052-3E7C-49E3-9E2A-6AEB32E971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70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6B73CA-EB5F-45C5-8F4A-F91F04A60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91B8EB-7834-4F47-91B6-11A8661D4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2114F95-0DD0-4777-8015-252C5D4F7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9019E87-9BEC-4CA8-8EB7-05FE10124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DCEE-DD0E-410F-8802-EEB1C3C6171F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140C583-D851-4063-846F-6BDBF4A3C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0B385CB-E537-4949-8BF7-AE569619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0052-3E7C-49E3-9E2A-6AEB32E971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590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5DB1FB-C1BC-41FE-9439-86453AA1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AA57E3E-E31F-4748-88F6-02A1BB26E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C92BD0C-9AA3-4A2B-9251-7074EEC3A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F3CC2BC-DF2A-4917-940D-974658D83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79B7DED-3E1C-46C2-BB85-9765EE269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1A577EF-C45D-4A87-92B1-ADFECFB9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DCEE-DD0E-410F-8802-EEB1C3C6171F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19FD8CA-2809-4F99-B5F9-31E41E06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171CBCB-385B-4CEA-A620-83385EB6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0052-3E7C-49E3-9E2A-6AEB32E971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177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5053D6-8090-4DA4-953B-0C9102D9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B096209-12D6-4963-88ED-EEA24CC7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DCEE-DD0E-410F-8802-EEB1C3C6171F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42B9538-2F08-4FEF-98E3-D123C1EC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F5CD8F2-B239-46D3-AC05-F7FBFEE0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0052-3E7C-49E3-9E2A-6AEB32E971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95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8067933-4738-45CA-B2DA-4BCCFC46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DCEE-DD0E-410F-8802-EEB1C3C6171F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867A69F-276C-417A-B4E6-FA2BA6131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742322C-C180-42CB-9FC8-73AC0E09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0052-3E7C-49E3-9E2A-6AEB32E971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357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3DBB44-5A1E-4400-AD46-DBEA333F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74BDBB-4A62-42E5-B440-78CED385E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32E4CED-98F4-4BEF-8236-7204BD84A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B3F7C82-6191-4B96-956E-72DE12B45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DCEE-DD0E-410F-8802-EEB1C3C6171F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C51194F-85AB-465A-9A08-F6F8D138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455508B-9417-4A25-8306-F3314ACD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0052-3E7C-49E3-9E2A-6AEB32E971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52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62BA2F-EA18-4FCA-939D-3A0BBCFE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4ABF380-C0D0-4D61-BF2E-735251896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C19321E-D00B-4CC6-AA8C-098623D4F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1E5E9FD-4D2C-49C3-BB83-1EC280DA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DCEE-DD0E-410F-8802-EEB1C3C6171F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8CC22D7-6C88-4015-A36F-6ADB70B6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C8D91B6-0EA4-45F9-BD4D-6F8718AA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0052-3E7C-49E3-9E2A-6AEB32E971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709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A211AFC-F817-42E2-9FE2-786DB020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1A654A5-AB58-4310-86E8-5DA0CE792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49B87D-4ECA-4F46-B6AE-72994CC02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EDCEE-DD0E-410F-8802-EEB1C3C6171F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8B3AD3-EC24-43B8-9285-6F441CF51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DC7DAE-14D7-4860-986B-D143058DC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E0052-3E7C-49E3-9E2A-6AEB32E971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527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RYFhktqIPc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BJd6RwtO2jI?feature=oembed" TargetMode="External"/><Relationship Id="rId1" Type="http://schemas.openxmlformats.org/officeDocument/2006/relationships/video" Target="https://www.youtube.com/embed/q4oIUmmlmt8?feature=oembed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GBAolHelHs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i0PaIw-IHg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E0CDD3F-FAE6-465A-B6B4-A4037D966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44" y="1157526"/>
            <a:ext cx="8923039" cy="4792648"/>
          </a:xfrm>
        </p:spPr>
      </p:pic>
    </p:spTree>
    <p:extLst>
      <p:ext uri="{BB962C8B-B14F-4D97-AF65-F5344CB8AC3E}">
        <p14:creationId xmlns:p14="http://schemas.microsoft.com/office/powerpoint/2010/main" val="264375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8D84868-A82A-4296-984D-EDF1F9B25F57}"/>
              </a:ext>
            </a:extLst>
          </p:cNvPr>
          <p:cNvSpPr txBox="1"/>
          <p:nvPr/>
        </p:nvSpPr>
        <p:spPr>
          <a:xfrm>
            <a:off x="10884023" y="5885895"/>
            <a:ext cx="88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Kl. 7b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690E20C-0D3D-4813-837F-6923CD877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76287"/>
            <a:ext cx="85344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80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A20CB23-8948-4022-ABD8-69DBC1808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390" y="404390"/>
            <a:ext cx="6049219" cy="604921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11C8271-E3EA-434B-ADF1-5FACB2670AA3}"/>
              </a:ext>
            </a:extLst>
          </p:cNvPr>
          <p:cNvSpPr txBox="1"/>
          <p:nvPr/>
        </p:nvSpPr>
        <p:spPr>
          <a:xfrm>
            <a:off x="10670959" y="5992427"/>
            <a:ext cx="87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Kl.7c</a:t>
            </a:r>
          </a:p>
        </p:txBody>
      </p:sp>
    </p:spTree>
    <p:extLst>
      <p:ext uri="{BB962C8B-B14F-4D97-AF65-F5344CB8AC3E}">
        <p14:creationId xmlns:p14="http://schemas.microsoft.com/office/powerpoint/2010/main" val="335722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D30C025-D760-43C6-B519-920F1407E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180975"/>
            <a:ext cx="6972300" cy="649605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E207C65-F460-4C7F-9F61-A9FEF2010896}"/>
              </a:ext>
            </a:extLst>
          </p:cNvPr>
          <p:cNvSpPr txBox="1"/>
          <p:nvPr/>
        </p:nvSpPr>
        <p:spPr>
          <a:xfrm>
            <a:off x="11008311" y="6063449"/>
            <a:ext cx="63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Kl.8</a:t>
            </a:r>
          </a:p>
        </p:txBody>
      </p:sp>
    </p:spTree>
    <p:extLst>
      <p:ext uri="{BB962C8B-B14F-4D97-AF65-F5344CB8AC3E}">
        <p14:creationId xmlns:p14="http://schemas.microsoft.com/office/powerpoint/2010/main" val="3109560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8655AA2-869D-43A0-B3AE-0B75EEF868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9121" y="2645027"/>
            <a:ext cx="105156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0" dirty="0">
                <a:effectLst/>
                <a:latin typeface="+mj-lt"/>
              </a:rPr>
              <a:t>Konstytucja 3 Maja </a:t>
            </a:r>
            <a:br>
              <a:rPr lang="pl-PL" b="1" i="0" dirty="0">
                <a:effectLst/>
                <a:latin typeface="+mj-lt"/>
              </a:rPr>
            </a:br>
            <a:r>
              <a:rPr lang="pl-PL" b="1" i="0" dirty="0">
                <a:effectLst/>
                <a:latin typeface="+mj-lt"/>
              </a:rPr>
              <a:t>w słowach i obrazach</a:t>
            </a:r>
          </a:p>
        </p:txBody>
      </p:sp>
    </p:spTree>
    <p:extLst>
      <p:ext uri="{BB962C8B-B14F-4D97-AF65-F5344CB8AC3E}">
        <p14:creationId xmlns:p14="http://schemas.microsoft.com/office/powerpoint/2010/main" val="21534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ltimedia online 3" title="Konstytucja 3 maja w słowach i obrazach">
            <a:hlinkClick r:id="" action="ppaction://media"/>
            <a:extLst>
              <a:ext uri="{FF2B5EF4-FFF2-40B4-BE49-F238E27FC236}">
                <a16:creationId xmlns:a16="http://schemas.microsoft.com/office/drawing/2014/main" id="{5FF569FC-FFA4-447A-A013-9803942E61C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97684" y="1013395"/>
            <a:ext cx="9996631" cy="56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4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ultimedia online 8" title="Mazurek 3 Maja (Witaj Majowa Jutrzenko) - Patriotyczne Karaoke">
            <a:hlinkClick r:id="" action="ppaction://media"/>
            <a:extLst>
              <a:ext uri="{FF2B5EF4-FFF2-40B4-BE49-F238E27FC236}">
                <a16:creationId xmlns:a16="http://schemas.microsoft.com/office/drawing/2014/main" id="{D8D63450-8A1C-46F3-A8E8-F057BE79B0F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0315" y="809447"/>
            <a:ext cx="8304905" cy="5352334"/>
          </a:xfrm>
          <a:prstGeom prst="rect">
            <a:avLst/>
          </a:prstGeom>
        </p:spPr>
      </p:pic>
      <p:pic>
        <p:nvPicPr>
          <p:cNvPr id="10" name="Multimedia online 9" title="Mazurek 3 maja - (Mazurka of the Third of May)">
            <a:hlinkClick r:id="" action="ppaction://media"/>
            <a:extLst>
              <a:ext uri="{FF2B5EF4-FFF2-40B4-BE49-F238E27FC236}">
                <a16:creationId xmlns:a16="http://schemas.microsoft.com/office/drawing/2014/main" id="{B0F43F03-7C7D-4BD0-9FFF-9EC1F1A91952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9238202" y="4726681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E36DEB-2DF2-4161-8D19-1A3A7CA2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54" y="2513521"/>
            <a:ext cx="10515600" cy="1325563"/>
          </a:xfrm>
        </p:spPr>
        <p:txBody>
          <a:bodyPr/>
          <a:lstStyle/>
          <a:p>
            <a:pPr algn="ctr"/>
            <a:r>
              <a:rPr lang="pl-PL" b="1" i="0" dirty="0">
                <a:effectLst/>
              </a:rPr>
              <a:t>Konstytucja w Polsce - jak powstała?</a:t>
            </a:r>
            <a:br>
              <a:rPr lang="pl-PL" b="1" i="0" dirty="0">
                <a:effectLst/>
              </a:rPr>
            </a:b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78590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ultimedia online 4" title="Konstytucja w Polsce - jak powstała?">
            <a:hlinkClick r:id="" action="ppaction://media"/>
            <a:extLst>
              <a:ext uri="{FF2B5EF4-FFF2-40B4-BE49-F238E27FC236}">
                <a16:creationId xmlns:a16="http://schemas.microsoft.com/office/drawing/2014/main" id="{E5BBBC34-2384-443C-A684-8F79D2E48E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80070" y="878889"/>
            <a:ext cx="9450687" cy="533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1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57F4CC-842B-4FDF-8FD3-A75F963E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08" y="365125"/>
            <a:ext cx="11078592" cy="1325563"/>
          </a:xfrm>
        </p:spPr>
        <p:txBody>
          <a:bodyPr>
            <a:normAutofit fontScale="90000"/>
          </a:bodyPr>
          <a:lstStyle/>
          <a:p>
            <a:r>
              <a:rPr lang="pl-PL" b="1" i="0" dirty="0">
                <a:effectLst/>
                <a:latin typeface="MS Mincho" panose="02020609040205080304" pitchFamily="49" charset="-128"/>
                <a:ea typeface="MS Mincho" panose="02020609040205080304" pitchFamily="49" charset="-128"/>
              </a:rPr>
              <a:t>Tak wygląda oryginał  Konstytucji 3 Maja: </a:t>
            </a:r>
            <a:br>
              <a:rPr lang="pl-PL" b="1" i="0" dirty="0">
                <a:effectLst/>
                <a:latin typeface="Roboto"/>
              </a:rPr>
            </a:br>
            <a:endParaRPr lang="pl-PL" b="1" dirty="0"/>
          </a:p>
        </p:txBody>
      </p:sp>
      <p:pic>
        <p:nvPicPr>
          <p:cNvPr id="4" name="Multimedia online 3" title="Prezentacja oryginału Konstytucji 3 Maja">
            <a:hlinkClick r:id="" action="ppaction://media"/>
            <a:extLst>
              <a:ext uri="{FF2B5EF4-FFF2-40B4-BE49-F238E27FC236}">
                <a16:creationId xmlns:a16="http://schemas.microsoft.com/office/drawing/2014/main" id="{6D941170-7CA9-42D4-A49A-0E64B088687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04983" y="1180730"/>
            <a:ext cx="9796796" cy="553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5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18C2E7-C3BA-4E95-B868-534BA5D7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631" y="2593420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Narodowe Święto Konstytucji Trzeciego Maja</a:t>
            </a:r>
            <a:br>
              <a:rPr lang="pl-PL" b="1" dirty="0"/>
            </a:br>
            <a:r>
              <a:rPr lang="pl-PL" b="1" dirty="0"/>
              <a:t>kojarzy nam się z…</a:t>
            </a:r>
          </a:p>
        </p:txBody>
      </p:sp>
    </p:spTree>
    <p:extLst>
      <p:ext uri="{BB962C8B-B14F-4D97-AF65-F5344CB8AC3E}">
        <p14:creationId xmlns:p14="http://schemas.microsoft.com/office/powerpoint/2010/main" val="408770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E02ED79-1724-4668-ACE2-FD0BF7D88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290512"/>
            <a:ext cx="7219950" cy="627697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AFD9564-1459-477F-B002-E3EB02B451C7}"/>
              </a:ext>
            </a:extLst>
          </p:cNvPr>
          <p:cNvSpPr txBox="1"/>
          <p:nvPr/>
        </p:nvSpPr>
        <p:spPr>
          <a:xfrm>
            <a:off x="10928413" y="5734974"/>
            <a:ext cx="73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Kl. 4</a:t>
            </a:r>
          </a:p>
        </p:txBody>
      </p:sp>
    </p:spTree>
    <p:extLst>
      <p:ext uri="{BB962C8B-B14F-4D97-AF65-F5344CB8AC3E}">
        <p14:creationId xmlns:p14="http://schemas.microsoft.com/office/powerpoint/2010/main" val="331407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8F29A6B-1B9A-48B7-8973-04BF293D2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1830"/>
            <a:ext cx="7492753" cy="7080497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2EC34FA-7E4E-4E96-A6A2-2103CB4F6582}"/>
              </a:ext>
            </a:extLst>
          </p:cNvPr>
          <p:cNvSpPr txBox="1"/>
          <p:nvPr/>
        </p:nvSpPr>
        <p:spPr>
          <a:xfrm>
            <a:off x="10830757" y="6019060"/>
            <a:ext cx="82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Kl. 6a</a:t>
            </a:r>
          </a:p>
        </p:txBody>
      </p:sp>
    </p:spTree>
    <p:extLst>
      <p:ext uri="{BB962C8B-B14F-4D97-AF65-F5344CB8AC3E}">
        <p14:creationId xmlns:p14="http://schemas.microsoft.com/office/powerpoint/2010/main" val="348755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52F880B-3A32-4DBE-9268-662C698A2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52" y="754769"/>
            <a:ext cx="10474896" cy="5759545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9EFA1A6-80D1-48AB-A3CC-B487FDEDA48A}"/>
              </a:ext>
            </a:extLst>
          </p:cNvPr>
          <p:cNvSpPr txBox="1"/>
          <p:nvPr/>
        </p:nvSpPr>
        <p:spPr>
          <a:xfrm>
            <a:off x="10946167" y="6001305"/>
            <a:ext cx="83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Kl. 6b</a:t>
            </a:r>
          </a:p>
        </p:txBody>
      </p:sp>
    </p:spTree>
    <p:extLst>
      <p:ext uri="{BB962C8B-B14F-4D97-AF65-F5344CB8AC3E}">
        <p14:creationId xmlns:p14="http://schemas.microsoft.com/office/powerpoint/2010/main" val="16513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668DCCC-4FBB-4988-813A-7A94D3DC3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0" y="804693"/>
            <a:ext cx="6433389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C574907-79C9-4B84-8127-7F95992BD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77" y="357525"/>
            <a:ext cx="4168971" cy="543515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53C24D4-2181-4C78-848B-544CED9D5B8D}"/>
              </a:ext>
            </a:extLst>
          </p:cNvPr>
          <p:cNvSpPr txBox="1"/>
          <p:nvPr/>
        </p:nvSpPr>
        <p:spPr>
          <a:xfrm>
            <a:off x="10777492" y="6116715"/>
            <a:ext cx="92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Kl. 7a</a:t>
            </a:r>
          </a:p>
        </p:txBody>
      </p:sp>
    </p:spTree>
    <p:extLst>
      <p:ext uri="{BB962C8B-B14F-4D97-AF65-F5344CB8AC3E}">
        <p14:creationId xmlns:p14="http://schemas.microsoft.com/office/powerpoint/2010/main" val="27052864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56</Words>
  <Application>Microsoft Office PowerPoint</Application>
  <PresentationFormat>Panoramiczny</PresentationFormat>
  <Paragraphs>11</Paragraphs>
  <Slides>15</Slides>
  <Notes>0</Notes>
  <HiddenSlides>0</HiddenSlides>
  <MMClips>5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MS Mincho</vt:lpstr>
      <vt:lpstr>Arial</vt:lpstr>
      <vt:lpstr>Calibri</vt:lpstr>
      <vt:lpstr>Calibri Light</vt:lpstr>
      <vt:lpstr>Roboto</vt:lpstr>
      <vt:lpstr>Motyw pakietu Office</vt:lpstr>
      <vt:lpstr>Prezentacja programu PowerPoint</vt:lpstr>
      <vt:lpstr>Konstytucja w Polsce - jak powstała? </vt:lpstr>
      <vt:lpstr>Prezentacja programu PowerPoint</vt:lpstr>
      <vt:lpstr>Tak wygląda oryginał  Konstytucji 3 Maja:  </vt:lpstr>
      <vt:lpstr>Narodowe Święto Konstytucji Trzeciego Maja kojarzy nam się z…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Konstytucja 3 Maja  w słowach i obrazach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Bożena Ciaputa</dc:creator>
  <cp:lastModifiedBy>Bożena Ciaputa</cp:lastModifiedBy>
  <cp:revision>10</cp:revision>
  <dcterms:created xsi:type="dcterms:W3CDTF">2021-04-26T16:26:11Z</dcterms:created>
  <dcterms:modified xsi:type="dcterms:W3CDTF">2021-04-28T17:18:55Z</dcterms:modified>
</cp:coreProperties>
</file>